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310" r:id="rId4"/>
    <p:sldId id="311" r:id="rId5"/>
    <p:sldId id="273" r:id="rId6"/>
    <p:sldId id="266" r:id="rId7"/>
    <p:sldId id="263" r:id="rId8"/>
    <p:sldId id="319" r:id="rId9"/>
    <p:sldId id="320" r:id="rId10"/>
    <p:sldId id="321" r:id="rId11"/>
    <p:sldId id="322" r:id="rId12"/>
    <p:sldId id="348" r:id="rId13"/>
    <p:sldId id="349" r:id="rId14"/>
    <p:sldId id="350" r:id="rId15"/>
    <p:sldId id="351" r:id="rId16"/>
    <p:sldId id="282" r:id="rId17"/>
    <p:sldId id="283" r:id="rId18"/>
    <p:sldId id="352" r:id="rId19"/>
    <p:sldId id="284" r:id="rId20"/>
    <p:sldId id="285" r:id="rId21"/>
    <p:sldId id="353" r:id="rId22"/>
    <p:sldId id="354" r:id="rId23"/>
    <p:sldId id="286" r:id="rId24"/>
    <p:sldId id="287" r:id="rId25"/>
    <p:sldId id="288" r:id="rId26"/>
    <p:sldId id="289" r:id="rId27"/>
    <p:sldId id="307" r:id="rId28"/>
    <p:sldId id="291" r:id="rId29"/>
    <p:sldId id="290" r:id="rId30"/>
    <p:sldId id="297" r:id="rId31"/>
    <p:sldId id="308" r:id="rId32"/>
    <p:sldId id="323" r:id="rId33"/>
    <p:sldId id="324" r:id="rId34"/>
    <p:sldId id="330" r:id="rId35"/>
    <p:sldId id="331" r:id="rId36"/>
    <p:sldId id="332" r:id="rId37"/>
    <p:sldId id="333" r:id="rId38"/>
    <p:sldId id="325" r:id="rId39"/>
    <p:sldId id="326" r:id="rId40"/>
    <p:sldId id="327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298" r:id="rId56"/>
    <p:sldId id="292" r:id="rId57"/>
    <p:sldId id="293" r:id="rId58"/>
    <p:sldId id="309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262" r:id="rId67"/>
    <p:sldId id="328" r:id="rId68"/>
    <p:sldId id="355" r:id="rId69"/>
    <p:sldId id="356" r:id="rId70"/>
    <p:sldId id="357" r:id="rId71"/>
    <p:sldId id="359" r:id="rId72"/>
    <p:sldId id="329" r:id="rId73"/>
    <p:sldId id="264" r:id="rId74"/>
    <p:sldId id="274" r:id="rId75"/>
    <p:sldId id="275" r:id="rId76"/>
    <p:sldId id="276" r:id="rId77"/>
    <p:sldId id="277" r:id="rId78"/>
    <p:sldId id="278" r:id="rId79"/>
    <p:sldId id="364" r:id="rId80"/>
    <p:sldId id="363" r:id="rId81"/>
    <p:sldId id="362" r:id="rId82"/>
    <p:sldId id="279" r:id="rId83"/>
    <p:sldId id="281" r:id="rId84"/>
    <p:sldId id="280" r:id="rId85"/>
    <p:sldId id="299" r:id="rId86"/>
    <p:sldId id="300" r:id="rId87"/>
    <p:sldId id="301" r:id="rId88"/>
    <p:sldId id="302" r:id="rId89"/>
    <p:sldId id="303" r:id="rId90"/>
    <p:sldId id="304" r:id="rId91"/>
    <p:sldId id="305" r:id="rId92"/>
    <p:sldId id="265" r:id="rId93"/>
    <p:sldId id="294" r:id="rId94"/>
    <p:sldId id="295" r:id="rId9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352D-3D19-404D-8A88-A4C2EC0A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FCCF1-64E5-8E4E-88BE-682D9915F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C1A86-7836-3F48-BBDF-E208B0BF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7AFF2-C330-084F-A227-DF37622F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E6282-A583-AF43-9D47-3634F1FC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519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C674-1D6B-8F4B-A070-8D5F1EEC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4500F-4989-104E-A7BF-ED862950A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8C821-4EF9-9D4B-A055-EE4FBFB1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FA1D-420E-B546-AD98-A1026386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1D881-5035-8C40-A418-E768E1F9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295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CE163-82FE-4549-B2F9-1FE867A09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DD673-5F6B-0C44-9619-10D8C1FCF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1079-B5A1-1B4E-9442-DFA5DEBA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EC29-775C-1C4C-8FDD-D41FDDCA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1E45E-39F9-7742-A0FB-A723A76F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834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F26-9513-154B-8EED-09B9B16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3B1D-FCFF-8546-AF64-D196F4C2D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EF22-668C-9842-9F7B-A6CAC0BF2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7ABAA-C0D5-0F4C-AF79-D8505F36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0C493-18D3-E649-9CB7-43E9716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039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9C8F-F7F1-9B4F-8FF2-6EDF8FAB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0D41D-D092-CE4E-BEDA-2C69E6D46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F7FAE-B934-6646-A7B6-BCE274DC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982F3-EF8B-4049-B3AE-90062BE0F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4B8F3-F145-C348-AC23-09DB00BE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13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6899-28B2-0347-80C8-40A0F8B8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98F8F-366A-E14C-87BF-FA12EF65C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66167-21DD-EC47-8C4C-7E323E15A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EC61F-AC7A-1042-9872-7BA90B54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B2AA0-6CF3-2F4E-BCE6-CFF9225E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2235B-573A-9844-B25F-7D0BB82F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39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B532-3EA7-9540-A3D4-D98C16E4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9D2DE-AB51-8548-AED9-BE7793399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3CCF3-C91C-284B-A615-316E0B482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62FC9-ADE8-C649-A8EF-0783B600D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AEFE0-4C09-1B4A-90DF-B7C91D3A9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DB07F1-8ADC-E84F-870F-F6651BC1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573C3-4721-194A-B0AB-CF8E2C71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4016F-DDC3-6D47-B8BB-4C974801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3358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9F31-9D7C-1D4A-92AB-59D4D280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4B9DD-59EE-264C-BCB7-563DF043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68429-338B-1B45-87AA-B340C647B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40CCC4-1E23-274F-822A-2439C2E1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980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782B9-F415-FC4F-B00D-B963B00F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2267A-ECF3-CA40-8DF1-1897A2C1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B54B9-E2A4-284E-8AFA-A9EEF01E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572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C46E-9A10-6D48-B28A-D6A82093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AD222-7393-0F4E-B3D5-62FEC2547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81376-CA0E-DD4F-8E94-FAC0746BF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0E332-66BE-D242-B3B9-B400C9D0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A1AE1-3F16-CF48-A895-63A59ED2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13600-F25C-FB41-8260-F7030E3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357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4834-CAD5-1B4B-B7B8-B8BB6772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CEFBF-9FC8-674F-BE40-A1958E4F4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4A109-05FA-2E42-9A78-8D7C7631F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8379B-5389-4B4F-867B-6F1CB099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53D71-C776-B546-BDF1-0A476F91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6C1A2-504D-994C-8AAA-0113126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115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7406C3-D888-5D4A-A12B-691DC1BF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0CEDD-6D05-AD40-B7C1-5E46EE013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A9C4E-2C90-0740-8169-A2720C83B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B5C98-76D5-F144-B3BE-74ED9D55567E}" type="datetimeFigureOut">
              <a:rPr lang="da-DK" smtClean="0"/>
              <a:t>16/10/2019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30345-D8AA-1844-8966-C879DC121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8CDE1-43F0-B049-AD31-F85801387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1958-1FC9-9F49-8975-9AE78BFD16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132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09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1.png"/><Relationship Id="rId5" Type="http://schemas.openxmlformats.org/officeDocument/2006/relationships/image" Target="../media/image113.png"/><Relationship Id="rId10" Type="http://schemas.openxmlformats.org/officeDocument/2006/relationships/image" Target="../media/image120.png"/><Relationship Id="rId4" Type="http://schemas.openxmlformats.org/officeDocument/2006/relationships/image" Target="../media/image112.png"/><Relationship Id="rId9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7.png"/><Relationship Id="rId7" Type="http://schemas.openxmlformats.org/officeDocument/2006/relationships/image" Target="../media/image12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3.png"/><Relationship Id="rId5" Type="http://schemas.openxmlformats.org/officeDocument/2006/relationships/image" Target="../media/image125.png"/><Relationship Id="rId10" Type="http://schemas.openxmlformats.org/officeDocument/2006/relationships/image" Target="../media/image132.png"/><Relationship Id="rId4" Type="http://schemas.openxmlformats.org/officeDocument/2006/relationships/image" Target="../media/image124.png"/><Relationship Id="rId9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44.png"/><Relationship Id="rId3" Type="http://schemas.openxmlformats.org/officeDocument/2006/relationships/image" Target="../media/image128.png"/><Relationship Id="rId7" Type="http://schemas.openxmlformats.org/officeDocument/2006/relationships/image" Target="../media/image137.png"/><Relationship Id="rId12" Type="http://schemas.openxmlformats.org/officeDocument/2006/relationships/image" Target="../media/image14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2.png"/><Relationship Id="rId5" Type="http://schemas.openxmlformats.org/officeDocument/2006/relationships/image" Target="../media/image135.png"/><Relationship Id="rId10" Type="http://schemas.openxmlformats.org/officeDocument/2006/relationships/image" Target="../media/image141.png"/><Relationship Id="rId4" Type="http://schemas.openxmlformats.org/officeDocument/2006/relationships/image" Target="../media/image134.png"/><Relationship Id="rId9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39.png"/><Relationship Id="rId7" Type="http://schemas.openxmlformats.org/officeDocument/2006/relationships/image" Target="../media/image148.png"/><Relationship Id="rId12" Type="http://schemas.openxmlformats.org/officeDocument/2006/relationships/image" Target="../media/image15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4.png"/><Relationship Id="rId5" Type="http://schemas.openxmlformats.org/officeDocument/2006/relationships/image" Target="../media/image146.png"/><Relationship Id="rId10" Type="http://schemas.openxmlformats.org/officeDocument/2006/relationships/image" Target="../media/image153.png"/><Relationship Id="rId4" Type="http://schemas.openxmlformats.org/officeDocument/2006/relationships/image" Target="../media/image145.png"/><Relationship Id="rId9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0.png"/><Relationship Id="rId7" Type="http://schemas.openxmlformats.org/officeDocument/2006/relationships/image" Target="../media/image160.png"/><Relationship Id="rId12" Type="http://schemas.openxmlformats.org/officeDocument/2006/relationships/image" Target="../media/image16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6.png"/><Relationship Id="rId5" Type="http://schemas.openxmlformats.org/officeDocument/2006/relationships/image" Target="../media/image158.png"/><Relationship Id="rId10" Type="http://schemas.openxmlformats.org/officeDocument/2006/relationships/image" Target="../media/image165.png"/><Relationship Id="rId4" Type="http://schemas.openxmlformats.org/officeDocument/2006/relationships/image" Target="../media/image157.png"/><Relationship Id="rId9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62.png"/><Relationship Id="rId7" Type="http://schemas.openxmlformats.org/officeDocument/2006/relationships/image" Target="../media/image17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8.png"/><Relationship Id="rId5" Type="http://schemas.openxmlformats.org/officeDocument/2006/relationships/image" Target="../media/image170.png"/><Relationship Id="rId10" Type="http://schemas.openxmlformats.org/officeDocument/2006/relationships/image" Target="../media/image177.png"/><Relationship Id="rId4" Type="http://schemas.openxmlformats.org/officeDocument/2006/relationships/image" Target="../media/image169.png"/><Relationship Id="rId9" Type="http://schemas.openxmlformats.org/officeDocument/2006/relationships/image" Target="../media/image1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74.emf"/><Relationship Id="rId12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emf"/><Relationship Id="rId11" Type="http://schemas.openxmlformats.org/officeDocument/2006/relationships/image" Target="../media/image188.png"/><Relationship Id="rId5" Type="http://schemas.openxmlformats.org/officeDocument/2006/relationships/image" Target="../media/image172.emf"/><Relationship Id="rId10" Type="http://schemas.openxmlformats.org/officeDocument/2006/relationships/image" Target="../media/image183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89.png"/><Relationship Id="rId12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94.png"/><Relationship Id="rId5" Type="http://schemas.openxmlformats.org/officeDocument/2006/relationships/image" Target="../media/image187.png"/><Relationship Id="rId10" Type="http://schemas.openxmlformats.org/officeDocument/2006/relationships/image" Target="../media/image199.png"/><Relationship Id="rId4" Type="http://schemas.openxmlformats.org/officeDocument/2006/relationships/image" Target="../media/image185.emf"/><Relationship Id="rId9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0.png"/><Relationship Id="rId12" Type="http://schemas.openxmlformats.org/officeDocument/2006/relationships/image" Target="../media/image20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emf"/><Relationship Id="rId11" Type="http://schemas.openxmlformats.org/officeDocument/2006/relationships/image" Target="../media/image212.png"/><Relationship Id="rId5" Type="http://schemas.openxmlformats.org/officeDocument/2006/relationships/image" Target="../media/image197.emf"/><Relationship Id="rId10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0.png"/><Relationship Id="rId3" Type="http://schemas.openxmlformats.org/officeDocument/2006/relationships/image" Target="../media/image216.png"/><Relationship Id="rId7" Type="http://schemas.openxmlformats.org/officeDocument/2006/relationships/image" Target="../media/image210.png"/><Relationship Id="rId12" Type="http://schemas.openxmlformats.org/officeDocument/2006/relationships/image" Target="../media/image22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18.png"/><Relationship Id="rId5" Type="http://schemas.openxmlformats.org/officeDocument/2006/relationships/image" Target="../media/image208.emf"/><Relationship Id="rId10" Type="http://schemas.openxmlformats.org/officeDocument/2006/relationships/image" Target="../media/image213.png"/><Relationship Id="rId4" Type="http://schemas.openxmlformats.org/officeDocument/2006/relationships/image" Target="../media/image217.png"/><Relationship Id="rId9" Type="http://schemas.openxmlformats.org/officeDocument/2006/relationships/image" Target="../media/image2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2.emf"/><Relationship Id="rId7" Type="http://schemas.openxmlformats.org/officeDocument/2006/relationships/image" Target="../media/image223.png"/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950.png"/><Relationship Id="rId7" Type="http://schemas.openxmlformats.org/officeDocument/2006/relationships/image" Target="../media/image226.emf"/><Relationship Id="rId12" Type="http://schemas.openxmlformats.org/officeDocument/2006/relationships/image" Target="../media/image104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emf"/><Relationship Id="rId11" Type="http://schemas.openxmlformats.org/officeDocument/2006/relationships/image" Target="../media/image1030.png"/><Relationship Id="rId5" Type="http://schemas.openxmlformats.org/officeDocument/2006/relationships/image" Target="../media/image970.png"/><Relationship Id="rId10" Type="http://schemas.openxmlformats.org/officeDocument/2006/relationships/image" Target="../media/image229.emf"/><Relationship Id="rId4" Type="http://schemas.openxmlformats.org/officeDocument/2006/relationships/image" Target="../media/image235.png"/><Relationship Id="rId9" Type="http://schemas.openxmlformats.org/officeDocument/2006/relationships/image" Target="../media/image22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13" Type="http://schemas.openxmlformats.org/officeDocument/2006/relationships/image" Target="../media/image237.png"/><Relationship Id="rId3" Type="http://schemas.openxmlformats.org/officeDocument/2006/relationships/image" Target="../media/image241.png"/><Relationship Id="rId7" Type="http://schemas.openxmlformats.org/officeDocument/2006/relationships/image" Target="../media/image230.emf"/><Relationship Id="rId12" Type="http://schemas.openxmlformats.org/officeDocument/2006/relationships/image" Target="../media/image236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34.png"/><Relationship Id="rId5" Type="http://schemas.openxmlformats.org/officeDocument/2006/relationships/image" Target="../media/image243.png"/><Relationship Id="rId10" Type="http://schemas.openxmlformats.org/officeDocument/2006/relationships/image" Target="../media/image232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emf"/><Relationship Id="rId3" Type="http://schemas.openxmlformats.org/officeDocument/2006/relationships/image" Target="../media/image1151.png"/><Relationship Id="rId7" Type="http://schemas.openxmlformats.org/officeDocument/2006/relationships/image" Target="../media/image238.emf"/><Relationship Id="rId12" Type="http://schemas.openxmlformats.org/officeDocument/2006/relationships/image" Target="../media/image26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openxmlformats.org/officeDocument/2006/relationships/image" Target="../media/image242.emf"/><Relationship Id="rId5" Type="http://schemas.openxmlformats.org/officeDocument/2006/relationships/image" Target="../media/image254.png"/><Relationship Id="rId10" Type="http://schemas.openxmlformats.org/officeDocument/2006/relationships/image" Target="../media/image241.emf"/><Relationship Id="rId4" Type="http://schemas.openxmlformats.org/officeDocument/2006/relationships/image" Target="../media/image253.png"/><Relationship Id="rId9" Type="http://schemas.openxmlformats.org/officeDocument/2006/relationships/image" Target="../media/image24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13" Type="http://schemas.openxmlformats.org/officeDocument/2006/relationships/image" Target="../media/image248.png"/><Relationship Id="rId3" Type="http://schemas.openxmlformats.org/officeDocument/2006/relationships/image" Target="../media/image262.png"/><Relationship Id="rId7" Type="http://schemas.openxmlformats.org/officeDocument/2006/relationships/image" Target="../media/image244.emf"/><Relationship Id="rId12" Type="http://schemas.openxmlformats.org/officeDocument/2006/relationships/image" Target="../media/image269.png"/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emf"/><Relationship Id="rId11" Type="http://schemas.openxmlformats.org/officeDocument/2006/relationships/image" Target="../media/image1341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4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1.png"/><Relationship Id="rId3" Type="http://schemas.openxmlformats.org/officeDocument/2006/relationships/image" Target="../media/image249.emf"/><Relationship Id="rId7" Type="http://schemas.openxmlformats.org/officeDocument/2006/relationships/image" Target="../media/image253.emf"/><Relationship Id="rId12" Type="http://schemas.openxmlformats.org/officeDocument/2006/relationships/image" Target="../media/image1451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emf"/><Relationship Id="rId11" Type="http://schemas.openxmlformats.org/officeDocument/2006/relationships/image" Target="../media/image1440.png"/><Relationship Id="rId5" Type="http://schemas.openxmlformats.org/officeDocument/2006/relationships/image" Target="../media/image251.emf"/><Relationship Id="rId10" Type="http://schemas.openxmlformats.org/officeDocument/2006/relationships/image" Target="../media/image1430.png"/><Relationship Id="rId4" Type="http://schemas.openxmlformats.org/officeDocument/2006/relationships/image" Target="../media/image250.emf"/><Relationship Id="rId9" Type="http://schemas.openxmlformats.org/officeDocument/2006/relationships/image" Target="../media/image14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1.png"/><Relationship Id="rId13" Type="http://schemas.openxmlformats.org/officeDocument/2006/relationships/image" Target="../media/image258.png"/><Relationship Id="rId3" Type="http://schemas.openxmlformats.org/officeDocument/2006/relationships/image" Target="../media/image254.emf"/><Relationship Id="rId12" Type="http://schemas.openxmlformats.org/officeDocument/2006/relationships/image" Target="../media/image281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emf"/><Relationship Id="rId11" Type="http://schemas.openxmlformats.org/officeDocument/2006/relationships/image" Target="../media/image280.png"/><Relationship Id="rId5" Type="http://schemas.openxmlformats.org/officeDocument/2006/relationships/image" Target="../media/image256.emf"/><Relationship Id="rId10" Type="http://schemas.openxmlformats.org/officeDocument/2006/relationships/image" Target="../media/image1531.png"/><Relationship Id="rId4" Type="http://schemas.openxmlformats.org/officeDocument/2006/relationships/image" Target="../media/image255.emf"/><Relationship Id="rId9" Type="http://schemas.openxmlformats.org/officeDocument/2006/relationships/image" Target="../media/image15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59.png"/><Relationship Id="rId7" Type="http://schemas.openxmlformats.org/officeDocument/2006/relationships/image" Target="../media/image267.png"/><Relationship Id="rId12" Type="http://schemas.openxmlformats.org/officeDocument/2006/relationships/image" Target="../media/image293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11" Type="http://schemas.openxmlformats.org/officeDocument/2006/relationships/image" Target="../media/image292.png"/><Relationship Id="rId5" Type="http://schemas.openxmlformats.org/officeDocument/2006/relationships/image" Target="../media/image265.png"/><Relationship Id="rId10" Type="http://schemas.openxmlformats.org/officeDocument/2006/relationships/image" Target="../media/image291.png"/><Relationship Id="rId4" Type="http://schemas.openxmlformats.org/officeDocument/2006/relationships/image" Target="../media/image260.png"/><Relationship Id="rId9" Type="http://schemas.openxmlformats.org/officeDocument/2006/relationships/image" Target="../media/image2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68.png"/><Relationship Id="rId7" Type="http://schemas.openxmlformats.org/officeDocument/2006/relationships/image" Target="../media/image29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10" Type="http://schemas.openxmlformats.org/officeDocument/2006/relationships/image" Target="../media/image301.png"/><Relationship Id="rId4" Type="http://schemas.openxmlformats.org/officeDocument/2006/relationships/image" Target="../media/image270.png"/><Relationship Id="rId9" Type="http://schemas.openxmlformats.org/officeDocument/2006/relationships/image" Target="../media/image3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273.png"/><Relationship Id="rId7" Type="http://schemas.openxmlformats.org/officeDocument/2006/relationships/image" Target="../media/image307.png"/><Relationship Id="rId12" Type="http://schemas.openxmlformats.org/officeDocument/2006/relationships/image" Target="../media/image27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276.png"/><Relationship Id="rId5" Type="http://schemas.openxmlformats.org/officeDocument/2006/relationships/image" Target="../media/image305.png"/><Relationship Id="rId10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3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1.png"/><Relationship Id="rId3" Type="http://schemas.openxmlformats.org/officeDocument/2006/relationships/image" Target="../media/image280.emf"/><Relationship Id="rId7" Type="http://schemas.openxmlformats.org/officeDocument/2006/relationships/image" Target="../media/image284.emf"/><Relationship Id="rId12" Type="http://schemas.openxmlformats.org/officeDocument/2006/relationships/image" Target="../media/image1661.png"/><Relationship Id="rId2" Type="http://schemas.openxmlformats.org/officeDocument/2006/relationships/image" Target="../media/image1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emf"/><Relationship Id="rId11" Type="http://schemas.openxmlformats.org/officeDocument/2006/relationships/image" Target="../media/image322.png"/><Relationship Id="rId5" Type="http://schemas.openxmlformats.org/officeDocument/2006/relationships/image" Target="../media/image282.emf"/><Relationship Id="rId15" Type="http://schemas.openxmlformats.org/officeDocument/2006/relationships/image" Target="../media/image285.png"/><Relationship Id="rId10" Type="http://schemas.openxmlformats.org/officeDocument/2006/relationships/image" Target="../media/image1640.png"/><Relationship Id="rId4" Type="http://schemas.openxmlformats.org/officeDocument/2006/relationships/image" Target="../media/image281.emf"/><Relationship Id="rId9" Type="http://schemas.openxmlformats.org/officeDocument/2006/relationships/image" Target="../media/image1151.png"/><Relationship Id="rId14" Type="http://schemas.openxmlformats.org/officeDocument/2006/relationships/image" Target="../media/image16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294.png"/><Relationship Id="rId3" Type="http://schemas.openxmlformats.org/officeDocument/2006/relationships/image" Target="../media/image286.emf"/><Relationship Id="rId7" Type="http://schemas.openxmlformats.org/officeDocument/2006/relationships/image" Target="../media/image290.emf"/><Relationship Id="rId12" Type="http://schemas.openxmlformats.org/officeDocument/2006/relationships/image" Target="../media/image333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emf"/><Relationship Id="rId11" Type="http://schemas.openxmlformats.org/officeDocument/2006/relationships/image" Target="../media/image332.png"/><Relationship Id="rId5" Type="http://schemas.openxmlformats.org/officeDocument/2006/relationships/image" Target="../media/image288.emf"/><Relationship Id="rId10" Type="http://schemas.openxmlformats.org/officeDocument/2006/relationships/image" Target="../media/image331.png"/><Relationship Id="rId4" Type="http://schemas.openxmlformats.org/officeDocument/2006/relationships/image" Target="../media/image287.emf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10.png"/><Relationship Id="rId3" Type="http://schemas.openxmlformats.org/officeDocument/2006/relationships/image" Target="../media/image295.emf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1" Type="http://schemas.openxmlformats.org/officeDocument/2006/relationships/image" Target="../media/image304.png"/><Relationship Id="rId5" Type="http://schemas.openxmlformats.org/officeDocument/2006/relationships/image" Target="../media/image297.emf"/><Relationship Id="rId10" Type="http://schemas.openxmlformats.org/officeDocument/2006/relationships/image" Target="../media/image303.png"/><Relationship Id="rId4" Type="http://schemas.openxmlformats.org/officeDocument/2006/relationships/image" Target="../media/image296.emf"/><Relationship Id="rId9" Type="http://schemas.openxmlformats.org/officeDocument/2006/relationships/image" Target="../media/image342.png"/><Relationship Id="rId14" Type="http://schemas.openxmlformats.org/officeDocument/2006/relationships/image" Target="../media/image3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11.png"/><Relationship Id="rId7" Type="http://schemas.openxmlformats.org/officeDocument/2006/relationships/image" Target="../media/image353.png"/><Relationship Id="rId12" Type="http://schemas.openxmlformats.org/officeDocument/2006/relationships/image" Target="../media/image317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11" Type="http://schemas.openxmlformats.org/officeDocument/2006/relationships/image" Target="../media/image316.png"/><Relationship Id="rId5" Type="http://schemas.openxmlformats.org/officeDocument/2006/relationships/image" Target="../media/image351.png"/><Relationship Id="rId10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20.png"/><Relationship Id="rId7" Type="http://schemas.openxmlformats.org/officeDocument/2006/relationships/image" Target="../media/image368.png"/><Relationship Id="rId12" Type="http://schemas.openxmlformats.org/officeDocument/2006/relationships/image" Target="../media/image325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24.png"/><Relationship Id="rId5" Type="http://schemas.openxmlformats.org/officeDocument/2006/relationships/image" Target="../media/image366.png"/><Relationship Id="rId10" Type="http://schemas.openxmlformats.org/officeDocument/2006/relationships/image" Target="../media/image323.png"/><Relationship Id="rId4" Type="http://schemas.openxmlformats.org/officeDocument/2006/relationships/image" Target="../media/image321.png"/><Relationship Id="rId9" Type="http://schemas.openxmlformats.org/officeDocument/2006/relationships/image" Target="../media/image3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26.png"/><Relationship Id="rId7" Type="http://schemas.openxmlformats.org/officeDocument/2006/relationships/image" Target="../media/image336.png"/><Relationship Id="rId12" Type="http://schemas.openxmlformats.org/officeDocument/2006/relationships/image" Target="../media/image384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83.png"/><Relationship Id="rId5" Type="http://schemas.openxmlformats.org/officeDocument/2006/relationships/image" Target="../media/image328.png"/><Relationship Id="rId10" Type="http://schemas.openxmlformats.org/officeDocument/2006/relationships/image" Target="../media/image382.png"/><Relationship Id="rId4" Type="http://schemas.openxmlformats.org/officeDocument/2006/relationships/image" Target="../media/image327.png"/><Relationship Id="rId9" Type="http://schemas.openxmlformats.org/officeDocument/2006/relationships/image" Target="../media/image3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37.png"/><Relationship Id="rId7" Type="http://schemas.openxmlformats.org/officeDocument/2006/relationships/image" Target="../media/image346.png"/><Relationship Id="rId12" Type="http://schemas.openxmlformats.org/officeDocument/2006/relationships/image" Target="../media/image394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1" Type="http://schemas.openxmlformats.org/officeDocument/2006/relationships/image" Target="../media/image393.png"/><Relationship Id="rId5" Type="http://schemas.openxmlformats.org/officeDocument/2006/relationships/image" Target="../media/image343.png"/><Relationship Id="rId10" Type="http://schemas.openxmlformats.org/officeDocument/2006/relationships/image" Target="../media/image392.png"/><Relationship Id="rId4" Type="http://schemas.openxmlformats.org/officeDocument/2006/relationships/image" Target="../media/image338.png"/><Relationship Id="rId9" Type="http://schemas.openxmlformats.org/officeDocument/2006/relationships/image" Target="../media/image39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49.png"/><Relationship Id="rId7" Type="http://schemas.openxmlformats.org/officeDocument/2006/relationships/image" Target="../media/image399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10" Type="http://schemas.openxmlformats.org/officeDocument/2006/relationships/image" Target="../media/image402.png"/><Relationship Id="rId4" Type="http://schemas.openxmlformats.org/officeDocument/2006/relationships/image" Target="../media/image350.png"/><Relationship Id="rId9" Type="http://schemas.openxmlformats.org/officeDocument/2006/relationships/image" Target="../media/image4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358.png"/><Relationship Id="rId7" Type="http://schemas.openxmlformats.org/officeDocument/2006/relationships/image" Target="../media/image365.png"/><Relationship Id="rId12" Type="http://schemas.openxmlformats.org/officeDocument/2006/relationships/image" Target="../media/image413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412.png"/><Relationship Id="rId5" Type="http://schemas.openxmlformats.org/officeDocument/2006/relationships/image" Target="../media/image362.png"/><Relationship Id="rId10" Type="http://schemas.openxmlformats.org/officeDocument/2006/relationships/image" Target="../media/image411.png"/><Relationship Id="rId4" Type="http://schemas.openxmlformats.org/officeDocument/2006/relationships/image" Target="../media/image359.png"/><Relationship Id="rId9" Type="http://schemas.openxmlformats.org/officeDocument/2006/relationships/image" Target="../media/image4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71.png"/><Relationship Id="rId7" Type="http://schemas.openxmlformats.org/officeDocument/2006/relationships/image" Target="../media/image376.png"/><Relationship Id="rId12" Type="http://schemas.openxmlformats.org/officeDocument/2006/relationships/image" Target="../media/image423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422.png"/><Relationship Id="rId5" Type="http://schemas.openxmlformats.org/officeDocument/2006/relationships/image" Target="../media/image373.png"/><Relationship Id="rId10" Type="http://schemas.openxmlformats.org/officeDocument/2006/relationships/image" Target="../media/image421.png"/><Relationship Id="rId4" Type="http://schemas.openxmlformats.org/officeDocument/2006/relationships/image" Target="../media/image372.png"/><Relationship Id="rId9" Type="http://schemas.openxmlformats.org/officeDocument/2006/relationships/image" Target="../media/image42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377.png"/><Relationship Id="rId7" Type="http://schemas.openxmlformats.org/officeDocument/2006/relationships/image" Target="../media/image42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79.png"/><Relationship Id="rId10" Type="http://schemas.openxmlformats.org/officeDocument/2006/relationships/image" Target="../media/image431.png"/><Relationship Id="rId4" Type="http://schemas.openxmlformats.org/officeDocument/2006/relationships/image" Target="../media/image378.png"/><Relationship Id="rId9" Type="http://schemas.openxmlformats.org/officeDocument/2006/relationships/image" Target="../media/image4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386.png"/><Relationship Id="rId7" Type="http://schemas.openxmlformats.org/officeDocument/2006/relationships/image" Target="../media/image395.png"/><Relationship Id="rId12" Type="http://schemas.openxmlformats.org/officeDocument/2006/relationships/image" Target="../media/image442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441.png"/><Relationship Id="rId5" Type="http://schemas.openxmlformats.org/officeDocument/2006/relationships/image" Target="../media/image388.png"/><Relationship Id="rId10" Type="http://schemas.openxmlformats.org/officeDocument/2006/relationships/image" Target="../media/image440.png"/><Relationship Id="rId4" Type="http://schemas.openxmlformats.org/officeDocument/2006/relationships/image" Target="../media/image387.png"/><Relationship Id="rId9" Type="http://schemas.openxmlformats.org/officeDocument/2006/relationships/image" Target="../media/image4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396.png"/><Relationship Id="rId7" Type="http://schemas.openxmlformats.org/officeDocument/2006/relationships/image" Target="../media/image44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12" Type="http://schemas.openxmlformats.org/officeDocument/2006/relationships/image" Target="../media/image45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57.png"/><Relationship Id="rId5" Type="http://schemas.openxmlformats.org/officeDocument/2006/relationships/image" Target="../media/image406.png"/><Relationship Id="rId10" Type="http://schemas.openxmlformats.org/officeDocument/2006/relationships/image" Target="../media/image456.png"/><Relationship Id="rId4" Type="http://schemas.openxmlformats.org/officeDocument/2006/relationships/image" Target="../media/image405.png"/><Relationship Id="rId9" Type="http://schemas.openxmlformats.org/officeDocument/2006/relationships/image" Target="../media/image4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46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12" Type="http://schemas.openxmlformats.org/officeDocument/2006/relationships/image" Target="../media/image468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67.png"/><Relationship Id="rId5" Type="http://schemas.openxmlformats.org/officeDocument/2006/relationships/image" Target="../media/image416.png"/><Relationship Id="rId10" Type="http://schemas.openxmlformats.org/officeDocument/2006/relationships/image" Target="../media/image466.png"/><Relationship Id="rId4" Type="http://schemas.openxmlformats.org/officeDocument/2006/relationships/image" Target="../media/image415.png"/><Relationship Id="rId9" Type="http://schemas.openxmlformats.org/officeDocument/2006/relationships/image" Target="../media/image465.png"/><Relationship Id="rId14" Type="http://schemas.openxmlformats.org/officeDocument/2006/relationships/image" Target="../media/image4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25.png"/><Relationship Id="rId7" Type="http://schemas.openxmlformats.org/officeDocument/2006/relationships/image" Target="../media/image434.png"/><Relationship Id="rId12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11" Type="http://schemas.openxmlformats.org/officeDocument/2006/relationships/image" Target="../media/image480.png"/><Relationship Id="rId5" Type="http://schemas.openxmlformats.org/officeDocument/2006/relationships/image" Target="../media/image427.png"/><Relationship Id="rId10" Type="http://schemas.openxmlformats.org/officeDocument/2006/relationships/image" Target="../media/image479.png"/><Relationship Id="rId4" Type="http://schemas.openxmlformats.org/officeDocument/2006/relationships/image" Target="../media/image426.png"/><Relationship Id="rId9" Type="http://schemas.openxmlformats.org/officeDocument/2006/relationships/image" Target="../media/image47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emf"/><Relationship Id="rId7" Type="http://schemas.openxmlformats.org/officeDocument/2006/relationships/image" Target="../media/image435.emf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emf"/><Relationship Id="rId3" Type="http://schemas.openxmlformats.org/officeDocument/2006/relationships/image" Target="../media/image1230.png"/><Relationship Id="rId7" Type="http://schemas.openxmlformats.org/officeDocument/2006/relationships/image" Target="../media/image1270.png"/><Relationship Id="rId12" Type="http://schemas.openxmlformats.org/officeDocument/2006/relationships/image" Target="../media/image441.emf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11" Type="http://schemas.openxmlformats.org/officeDocument/2006/relationships/image" Target="../media/image440.emf"/><Relationship Id="rId5" Type="http://schemas.openxmlformats.org/officeDocument/2006/relationships/image" Target="../media/image1250.png"/><Relationship Id="rId10" Type="http://schemas.openxmlformats.org/officeDocument/2006/relationships/image" Target="../media/image439.emf"/><Relationship Id="rId4" Type="http://schemas.openxmlformats.org/officeDocument/2006/relationships/image" Target="../media/image1240.png"/><Relationship Id="rId9" Type="http://schemas.openxmlformats.org/officeDocument/2006/relationships/image" Target="../media/image438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emf"/><Relationship Id="rId3" Type="http://schemas.openxmlformats.org/officeDocument/2006/relationships/image" Target="../media/image1330.png"/><Relationship Id="rId7" Type="http://schemas.openxmlformats.org/officeDocument/2006/relationships/image" Target="../media/image442.emf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10" Type="http://schemas.openxmlformats.org/officeDocument/2006/relationships/image" Target="../media/image445.emf"/><Relationship Id="rId4" Type="http://schemas.openxmlformats.org/officeDocument/2006/relationships/image" Target="../media/image1340.png"/><Relationship Id="rId9" Type="http://schemas.openxmlformats.org/officeDocument/2006/relationships/image" Target="../media/image444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446.emf"/><Relationship Id="rId7" Type="http://schemas.openxmlformats.org/officeDocument/2006/relationships/image" Target="../media/image450.emf"/><Relationship Id="rId12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emf"/><Relationship Id="rId11" Type="http://schemas.openxmlformats.org/officeDocument/2006/relationships/image" Target="../media/image1500.png"/><Relationship Id="rId5" Type="http://schemas.openxmlformats.org/officeDocument/2006/relationships/image" Target="../media/image448.emf"/><Relationship Id="rId10" Type="http://schemas.openxmlformats.org/officeDocument/2006/relationships/image" Target="../media/image1490.png"/><Relationship Id="rId4" Type="http://schemas.openxmlformats.org/officeDocument/2006/relationships/image" Target="../media/image447.emf"/><Relationship Id="rId9" Type="http://schemas.openxmlformats.org/officeDocument/2006/relationships/image" Target="../media/image14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451.emf"/><Relationship Id="rId7" Type="http://schemas.openxmlformats.org/officeDocument/2006/relationships/image" Target="../media/image107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4.emf"/><Relationship Id="rId5" Type="http://schemas.openxmlformats.org/officeDocument/2006/relationships/image" Target="../media/image453.emf"/><Relationship Id="rId10" Type="http://schemas.openxmlformats.org/officeDocument/2006/relationships/image" Target="../media/image1150.png"/><Relationship Id="rId4" Type="http://schemas.openxmlformats.org/officeDocument/2006/relationships/image" Target="../media/image452.emf"/><Relationship Id="rId9" Type="http://schemas.openxmlformats.org/officeDocument/2006/relationships/image" Target="../media/image10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18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3" Type="http://schemas.openxmlformats.org/officeDocument/2006/relationships/image" Target="../media/image455.emf"/><Relationship Id="rId7" Type="http://schemas.openxmlformats.org/officeDocument/2006/relationships/image" Target="../media/image121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emf"/><Relationship Id="rId5" Type="http://schemas.openxmlformats.org/officeDocument/2006/relationships/image" Target="../media/image457.emf"/><Relationship Id="rId10" Type="http://schemas.openxmlformats.org/officeDocument/2006/relationships/image" Target="../media/image1290.png"/><Relationship Id="rId4" Type="http://schemas.openxmlformats.org/officeDocument/2006/relationships/image" Target="../media/image456.emf"/><Relationship Id="rId9" Type="http://schemas.openxmlformats.org/officeDocument/2006/relationships/image" Target="../media/image12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0.png"/><Relationship Id="rId3" Type="http://schemas.openxmlformats.org/officeDocument/2006/relationships/image" Target="../media/image459.emf"/><Relationship Id="rId7" Type="http://schemas.openxmlformats.org/officeDocument/2006/relationships/image" Target="../media/image138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5" Type="http://schemas.openxmlformats.org/officeDocument/2006/relationships/image" Target="../media/image461.emf"/><Relationship Id="rId4" Type="http://schemas.openxmlformats.org/officeDocument/2006/relationships/image" Target="../media/image460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3" Type="http://schemas.openxmlformats.org/officeDocument/2006/relationships/image" Target="../media/image462.emf"/><Relationship Id="rId7" Type="http://schemas.openxmlformats.org/officeDocument/2006/relationships/image" Target="../media/image107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emf"/><Relationship Id="rId5" Type="http://schemas.openxmlformats.org/officeDocument/2006/relationships/image" Target="../media/image464.emf"/><Relationship Id="rId10" Type="http://schemas.openxmlformats.org/officeDocument/2006/relationships/image" Target="../media/image1521.png"/><Relationship Id="rId4" Type="http://schemas.openxmlformats.org/officeDocument/2006/relationships/image" Target="../media/image463.emf"/><Relationship Id="rId9" Type="http://schemas.openxmlformats.org/officeDocument/2006/relationships/image" Target="../media/image146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0.png"/><Relationship Id="rId3" Type="http://schemas.openxmlformats.org/officeDocument/2006/relationships/image" Target="../media/image466.emf"/><Relationship Id="rId7" Type="http://schemas.openxmlformats.org/officeDocument/2006/relationships/image" Target="../media/image157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emf"/><Relationship Id="rId5" Type="http://schemas.openxmlformats.org/officeDocument/2006/relationships/image" Target="../media/image468.emf"/><Relationship Id="rId10" Type="http://schemas.openxmlformats.org/officeDocument/2006/relationships/image" Target="../media/image1600.png"/><Relationship Id="rId4" Type="http://schemas.openxmlformats.org/officeDocument/2006/relationships/image" Target="../media/image467.emf"/><Relationship Id="rId9" Type="http://schemas.openxmlformats.org/officeDocument/2006/relationships/image" Target="../media/image15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png"/><Relationship Id="rId3" Type="http://schemas.openxmlformats.org/officeDocument/2006/relationships/image" Target="../media/image470.emf"/><Relationship Id="rId7" Type="http://schemas.openxmlformats.org/officeDocument/2006/relationships/image" Target="../media/image1070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10" Type="http://schemas.openxmlformats.org/officeDocument/2006/relationships/image" Target="../media/image1680.png"/><Relationship Id="rId4" Type="http://schemas.openxmlformats.org/officeDocument/2006/relationships/image" Target="../media/image471.emf"/><Relationship Id="rId9" Type="http://schemas.openxmlformats.org/officeDocument/2006/relationships/image" Target="../media/image167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0.png"/><Relationship Id="rId3" Type="http://schemas.openxmlformats.org/officeDocument/2006/relationships/image" Target="../media/image474.emf"/><Relationship Id="rId7" Type="http://schemas.openxmlformats.org/officeDocument/2006/relationships/image" Target="../media/image1730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emf"/><Relationship Id="rId5" Type="http://schemas.openxmlformats.org/officeDocument/2006/relationships/image" Target="../media/image476.emf"/><Relationship Id="rId10" Type="http://schemas.openxmlformats.org/officeDocument/2006/relationships/image" Target="../media/image1760.png"/><Relationship Id="rId4" Type="http://schemas.openxmlformats.org/officeDocument/2006/relationships/image" Target="../media/image475.emf"/><Relationship Id="rId9" Type="http://schemas.openxmlformats.org/officeDocument/2006/relationships/image" Target="../media/image175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emf"/><Relationship Id="rId3" Type="http://schemas.openxmlformats.org/officeDocument/2006/relationships/image" Target="../media/image479.emf"/><Relationship Id="rId7" Type="http://schemas.openxmlformats.org/officeDocument/2006/relationships/image" Target="../media/image482.emf"/><Relationship Id="rId2" Type="http://schemas.openxmlformats.org/officeDocument/2006/relationships/image" Target="../media/image4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emf"/><Relationship Id="rId11" Type="http://schemas.openxmlformats.org/officeDocument/2006/relationships/image" Target="../media/image1540.png"/><Relationship Id="rId5" Type="http://schemas.openxmlformats.org/officeDocument/2006/relationships/image" Target="../media/image480.emf"/><Relationship Id="rId10" Type="http://schemas.openxmlformats.org/officeDocument/2006/relationships/image" Target="../media/image1530.png"/><Relationship Id="rId4" Type="http://schemas.openxmlformats.org/officeDocument/2006/relationships/image" Target="../media/image172.emf"/><Relationship Id="rId9" Type="http://schemas.openxmlformats.org/officeDocument/2006/relationships/image" Target="../media/image152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emf"/><Relationship Id="rId13" Type="http://schemas.openxmlformats.org/officeDocument/2006/relationships/image" Target="../media/image1900.png"/><Relationship Id="rId18" Type="http://schemas.openxmlformats.org/officeDocument/2006/relationships/image" Target="../media/image487.emf"/><Relationship Id="rId3" Type="http://schemas.openxmlformats.org/officeDocument/2006/relationships/image" Target="../media/image225.emf"/><Relationship Id="rId7" Type="http://schemas.openxmlformats.org/officeDocument/2006/relationships/image" Target="../media/image280.emf"/><Relationship Id="rId12" Type="http://schemas.openxmlformats.org/officeDocument/2006/relationships/image" Target="../media/image1850.png"/><Relationship Id="rId17" Type="http://schemas.openxmlformats.org/officeDocument/2006/relationships/image" Target="../media/image486.emf"/><Relationship Id="rId2" Type="http://schemas.openxmlformats.org/officeDocument/2006/relationships/image" Target="../media/image478.emf"/><Relationship Id="rId16" Type="http://schemas.openxmlformats.org/officeDocument/2006/relationships/image" Target="../media/image4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emf"/><Relationship Id="rId11" Type="http://schemas.openxmlformats.org/officeDocument/2006/relationships/image" Target="../media/image1840.png"/><Relationship Id="rId5" Type="http://schemas.openxmlformats.org/officeDocument/2006/relationships/image" Target="../media/image249.emf"/><Relationship Id="rId15" Type="http://schemas.openxmlformats.org/officeDocument/2006/relationships/image" Target="../media/image484.emf"/><Relationship Id="rId10" Type="http://schemas.openxmlformats.org/officeDocument/2006/relationships/image" Target="../media/image1830.png"/><Relationship Id="rId4" Type="http://schemas.openxmlformats.org/officeDocument/2006/relationships/image" Target="../media/image238.emf"/><Relationship Id="rId9" Type="http://schemas.openxmlformats.org/officeDocument/2006/relationships/image" Target="../media/image295.emf"/><Relationship Id="rId14" Type="http://schemas.openxmlformats.org/officeDocument/2006/relationships/image" Target="../media/image483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13" Type="http://schemas.openxmlformats.org/officeDocument/2006/relationships/image" Target="../media/image540.png"/><Relationship Id="rId18" Type="http://schemas.openxmlformats.org/officeDocument/2006/relationships/image" Target="../media/image273.png"/><Relationship Id="rId3" Type="http://schemas.openxmlformats.org/officeDocument/2006/relationships/image" Target="../media/image104.png"/><Relationship Id="rId21" Type="http://schemas.openxmlformats.org/officeDocument/2006/relationships/image" Target="../media/image27.png"/><Relationship Id="rId7" Type="http://schemas.openxmlformats.org/officeDocument/2006/relationships/image" Target="../media/image537.png"/><Relationship Id="rId12" Type="http://schemas.openxmlformats.org/officeDocument/2006/relationships/image" Target="../media/image259.png"/><Relationship Id="rId17" Type="http://schemas.openxmlformats.org/officeDocument/2006/relationships/image" Target="../media/image542.png"/><Relationship Id="rId2" Type="http://schemas.openxmlformats.org/officeDocument/2006/relationships/image" Target="../media/image103.png"/><Relationship Id="rId16" Type="http://schemas.openxmlformats.org/officeDocument/2006/relationships/image" Target="../media/image260.png"/><Relationship Id="rId20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238.emf"/><Relationship Id="rId5" Type="http://schemas.openxmlformats.org/officeDocument/2006/relationships/image" Target="../media/image28.png"/><Relationship Id="rId15" Type="http://schemas.openxmlformats.org/officeDocument/2006/relationships/image" Target="../media/image541.png"/><Relationship Id="rId23" Type="http://schemas.openxmlformats.org/officeDocument/2006/relationships/image" Target="../media/image26.png"/><Relationship Id="rId10" Type="http://schemas.openxmlformats.org/officeDocument/2006/relationships/image" Target="../media/image539.png"/><Relationship Id="rId19" Type="http://schemas.openxmlformats.org/officeDocument/2006/relationships/image" Target="../media/image543.png"/><Relationship Id="rId4" Type="http://schemas.openxmlformats.org/officeDocument/2006/relationships/image" Target="../media/image535.png"/><Relationship Id="rId9" Type="http://schemas.openxmlformats.org/officeDocument/2006/relationships/image" Target="../media/image538.png"/><Relationship Id="rId14" Type="http://schemas.openxmlformats.org/officeDocument/2006/relationships/image" Target="../media/image249.emf"/><Relationship Id="rId22" Type="http://schemas.openxmlformats.org/officeDocument/2006/relationships/image" Target="../media/image54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43.png"/><Relationship Id="rId18" Type="http://schemas.openxmlformats.org/officeDocument/2006/relationships/image" Target="../media/image550.png"/><Relationship Id="rId3" Type="http://schemas.openxmlformats.org/officeDocument/2006/relationships/image" Target="../media/image100.png"/><Relationship Id="rId7" Type="http://schemas.openxmlformats.org/officeDocument/2006/relationships/image" Target="../media/image295.emf"/><Relationship Id="rId12" Type="http://schemas.openxmlformats.org/officeDocument/2006/relationships/image" Target="../media/image547.png"/><Relationship Id="rId17" Type="http://schemas.openxmlformats.org/officeDocument/2006/relationships/image" Target="../media/image549.png"/><Relationship Id="rId2" Type="http://schemas.openxmlformats.org/officeDocument/2006/relationships/image" Target="../media/image280.emf"/><Relationship Id="rId16" Type="http://schemas.openxmlformats.org/officeDocument/2006/relationships/image" Target="../media/image44.png"/><Relationship Id="rId20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emf"/><Relationship Id="rId11" Type="http://schemas.openxmlformats.org/officeDocument/2006/relationships/image" Target="../media/image320.png"/><Relationship Id="rId5" Type="http://schemas.openxmlformats.org/officeDocument/2006/relationships/image" Target="../media/image543.png"/><Relationship Id="rId15" Type="http://schemas.openxmlformats.org/officeDocument/2006/relationships/image" Target="../media/image185.emf"/><Relationship Id="rId10" Type="http://schemas.openxmlformats.org/officeDocument/2006/relationships/image" Target="../media/image546.png"/><Relationship Id="rId19" Type="http://schemas.openxmlformats.org/officeDocument/2006/relationships/image" Target="../media/image551.png"/><Relationship Id="rId4" Type="http://schemas.openxmlformats.org/officeDocument/2006/relationships/image" Target="../media/image172.emf"/><Relationship Id="rId9" Type="http://schemas.openxmlformats.org/officeDocument/2006/relationships/image" Target="../media/image311.png"/><Relationship Id="rId14" Type="http://schemas.openxmlformats.org/officeDocument/2006/relationships/image" Target="../media/image5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13" Type="http://schemas.openxmlformats.org/officeDocument/2006/relationships/image" Target="../media/image556.png"/><Relationship Id="rId18" Type="http://schemas.openxmlformats.org/officeDocument/2006/relationships/image" Target="../media/image49.png"/><Relationship Id="rId3" Type="http://schemas.openxmlformats.org/officeDocument/2006/relationships/image" Target="../media/image197.emf"/><Relationship Id="rId21" Type="http://schemas.openxmlformats.org/officeDocument/2006/relationships/image" Target="../media/image561.png"/><Relationship Id="rId7" Type="http://schemas.openxmlformats.org/officeDocument/2006/relationships/image" Target="../media/image358.png"/><Relationship Id="rId12" Type="http://schemas.openxmlformats.org/officeDocument/2006/relationships/image" Target="../media/image405.png"/><Relationship Id="rId17" Type="http://schemas.openxmlformats.org/officeDocument/2006/relationships/image" Target="../media/image559.png"/><Relationship Id="rId2" Type="http://schemas.openxmlformats.org/officeDocument/2006/relationships/image" Target="../media/image552.png"/><Relationship Id="rId16" Type="http://schemas.openxmlformats.org/officeDocument/2006/relationships/image" Target="../media/image55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.png"/><Relationship Id="rId11" Type="http://schemas.openxmlformats.org/officeDocument/2006/relationships/image" Target="../media/image404.png"/><Relationship Id="rId5" Type="http://schemas.openxmlformats.org/officeDocument/2006/relationships/image" Target="../media/image326.png"/><Relationship Id="rId15" Type="http://schemas.openxmlformats.org/officeDocument/2006/relationships/image" Target="../media/image425.png"/><Relationship Id="rId10" Type="http://schemas.openxmlformats.org/officeDocument/2006/relationships/image" Target="../media/image555.png"/><Relationship Id="rId19" Type="http://schemas.openxmlformats.org/officeDocument/2006/relationships/image" Target="../media/image560.png"/><Relationship Id="rId4" Type="http://schemas.openxmlformats.org/officeDocument/2006/relationships/image" Target="../media/image198.emf"/><Relationship Id="rId9" Type="http://schemas.openxmlformats.org/officeDocument/2006/relationships/image" Target="../media/image386.png"/><Relationship Id="rId14" Type="http://schemas.openxmlformats.org/officeDocument/2006/relationships/image" Target="../media/image5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emf"/><Relationship Id="rId2" Type="http://schemas.openxmlformats.org/officeDocument/2006/relationships/image" Target="../media/image4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emf"/><Relationship Id="rId5" Type="http://schemas.openxmlformats.org/officeDocument/2006/relationships/image" Target="../media/image494.emf"/><Relationship Id="rId4" Type="http://schemas.openxmlformats.org/officeDocument/2006/relationships/image" Target="../media/image49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emf"/><Relationship Id="rId2" Type="http://schemas.openxmlformats.org/officeDocument/2006/relationships/image" Target="../media/image495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emf"/><Relationship Id="rId2" Type="http://schemas.openxmlformats.org/officeDocument/2006/relationships/image" Target="../media/image49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emf"/><Relationship Id="rId2" Type="http://schemas.openxmlformats.org/officeDocument/2006/relationships/image" Target="../media/image49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emf"/><Relationship Id="rId2" Type="http://schemas.openxmlformats.org/officeDocument/2006/relationships/image" Target="../media/image501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emf"/><Relationship Id="rId2" Type="http://schemas.openxmlformats.org/officeDocument/2006/relationships/image" Target="../media/image502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emf"/><Relationship Id="rId2" Type="http://schemas.openxmlformats.org/officeDocument/2006/relationships/image" Target="../media/image5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emf"/><Relationship Id="rId2" Type="http://schemas.openxmlformats.org/officeDocument/2006/relationships/image" Target="../media/image50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emf"/><Relationship Id="rId2" Type="http://schemas.openxmlformats.org/officeDocument/2006/relationships/image" Target="../media/image50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jpg"/><Relationship Id="rId5" Type="http://schemas.openxmlformats.org/officeDocument/2006/relationships/image" Target="../media/image519.jpg"/><Relationship Id="rId4" Type="http://schemas.openxmlformats.org/officeDocument/2006/relationships/image" Target="../media/image5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1.gif"/><Relationship Id="rId4" Type="http://schemas.openxmlformats.org/officeDocument/2006/relationships/image" Target="../media/image61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jpg"/><Relationship Id="rId2" Type="http://schemas.openxmlformats.org/officeDocument/2006/relationships/image" Target="../media/image5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jp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gif"/><Relationship Id="rId2" Type="http://schemas.openxmlformats.org/officeDocument/2006/relationships/image" Target="../media/image525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jpg"/><Relationship Id="rId2" Type="http://schemas.openxmlformats.org/officeDocument/2006/relationships/image" Target="../media/image5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6FB6-347C-FD4A-9D65-008F446E6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1802302"/>
            <a:ext cx="9144000" cy="1796683"/>
          </a:xfrm>
          <a:solidFill>
            <a:srgbClr val="00B050"/>
          </a:solidFill>
        </p:spPr>
        <p:txBody>
          <a:bodyPr/>
          <a:lstStyle/>
          <a:p>
            <a:r>
              <a:rPr lang="da-DK" dirty="0"/>
              <a:t>Platinum Clusters on Al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3</a:t>
            </a:r>
            <a:r>
              <a:rPr lang="da-DK" dirty="0"/>
              <a:t> (hcp0001) Surface</a:t>
            </a:r>
          </a:p>
        </p:txBody>
      </p:sp>
    </p:spTree>
    <p:extLst>
      <p:ext uri="{BB962C8B-B14F-4D97-AF65-F5344CB8AC3E}">
        <p14:creationId xmlns:p14="http://schemas.microsoft.com/office/powerpoint/2010/main" val="2281526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FA4D15-90CA-D547-A5D8-39DEA5C4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109" y="189279"/>
            <a:ext cx="3593122" cy="549275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Bare 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801C0-5FC9-4B48-8892-072CD6CF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54" y="1047750"/>
            <a:ext cx="25654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34FFE6-6ECB-D848-A5E3-68516F5A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31" y="1047750"/>
            <a:ext cx="2438400" cy="229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F7D7CF-99D5-7247-92AF-2795AC82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15" y="839177"/>
            <a:ext cx="2768600" cy="241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3511B8-692C-4B4D-9E8A-A86E424F5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354" y="920750"/>
            <a:ext cx="2463800" cy="2451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1DBDF0-9085-4442-B3EB-B4596F56A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081" y="3469054"/>
            <a:ext cx="2857500" cy="292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C03BA-4B73-F84C-A814-BB884879A48A}"/>
                  </a:ext>
                </a:extLst>
              </p:cNvPr>
              <p:cNvSpPr txBox="1"/>
              <p:nvPr/>
            </p:nvSpPr>
            <p:spPr>
              <a:xfrm>
                <a:off x="732780" y="339233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C03BA-4B73-F84C-A814-BB884879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0" y="3392336"/>
                <a:ext cx="1869743" cy="369332"/>
              </a:xfrm>
              <a:prstGeom prst="rect">
                <a:avLst/>
              </a:prstGeom>
              <a:blipFill>
                <a:blip r:embed="rId7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BC4042-9B10-DE4B-A7C2-8A49B713B802}"/>
                  </a:ext>
                </a:extLst>
              </p:cNvPr>
              <p:cNvSpPr txBox="1"/>
              <p:nvPr/>
            </p:nvSpPr>
            <p:spPr>
              <a:xfrm>
                <a:off x="3569765" y="332056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BC4042-9B10-DE4B-A7C2-8A49B713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65" y="3320560"/>
                <a:ext cx="1816844" cy="369332"/>
              </a:xfrm>
              <a:prstGeom prst="rect">
                <a:avLst/>
              </a:prstGeom>
              <a:blipFill>
                <a:blip r:embed="rId8"/>
                <a:stretch>
                  <a:fillRect l="-277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A98A4-C03F-F341-B4DF-D342B074B5A9}"/>
                  </a:ext>
                </a:extLst>
              </p:cNvPr>
              <p:cNvSpPr txBox="1"/>
              <p:nvPr/>
            </p:nvSpPr>
            <p:spPr>
              <a:xfrm>
                <a:off x="6606042" y="326487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A98A4-C03F-F341-B4DF-D342B074B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042" y="3264875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1B3B64-B522-324E-BF36-DCAFDF97BDA0}"/>
                  </a:ext>
                </a:extLst>
              </p:cNvPr>
              <p:cNvSpPr txBox="1"/>
              <p:nvPr/>
            </p:nvSpPr>
            <p:spPr>
              <a:xfrm>
                <a:off x="9507649" y="325901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1B3B64-B522-324E-BF36-DCAFDF97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649" y="3259013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2387CD-8614-FF4D-9E05-055AECDCBD44}"/>
                  </a:ext>
                </a:extLst>
              </p:cNvPr>
              <p:cNvSpPr txBox="1"/>
              <p:nvPr/>
            </p:nvSpPr>
            <p:spPr>
              <a:xfrm>
                <a:off x="2661343" y="637141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2387CD-8614-FF4D-9E05-055AECDCB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343" y="6371410"/>
                <a:ext cx="1816844" cy="369332"/>
              </a:xfrm>
              <a:prstGeom prst="rect">
                <a:avLst/>
              </a:prstGeom>
              <a:blipFill>
                <a:blip r:embed="rId1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7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694DF2-DF10-DE43-9515-06E94B3A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109" y="189279"/>
            <a:ext cx="3593122" cy="549275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Bare 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96ECC1-E87A-DF4C-B394-AEDA143A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509" y="1254858"/>
            <a:ext cx="2908300" cy="242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8FD64-C9A0-6C45-A6E1-BCE517EE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657" y="1254858"/>
            <a:ext cx="2781300" cy="234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B4FA81-262B-4848-99E1-D6E0CCA38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373" y="950058"/>
            <a:ext cx="3035300" cy="29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CE0BE-5116-554E-88DD-6D8A5A1E8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16" y="1370578"/>
            <a:ext cx="2742222" cy="2555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287230-5F44-DE4E-B29F-CE5E60554B5C}"/>
                  </a:ext>
                </a:extLst>
              </p:cNvPr>
              <p:cNvSpPr txBox="1"/>
              <p:nvPr/>
            </p:nvSpPr>
            <p:spPr>
              <a:xfrm>
                <a:off x="732780" y="4013655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287230-5F44-DE4E-B29F-CE5E60554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0" y="4013655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044E38-71D7-0B4D-B59D-EAAABEEADF10}"/>
                  </a:ext>
                </a:extLst>
              </p:cNvPr>
              <p:cNvSpPr txBox="1"/>
              <p:nvPr/>
            </p:nvSpPr>
            <p:spPr>
              <a:xfrm>
                <a:off x="3569765" y="3941879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044E38-71D7-0B4D-B59D-EAAABEEA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65" y="3941879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EFF874-D804-244A-9307-BCAABD765B28}"/>
                  </a:ext>
                </a:extLst>
              </p:cNvPr>
              <p:cNvSpPr txBox="1"/>
              <p:nvPr/>
            </p:nvSpPr>
            <p:spPr>
              <a:xfrm>
                <a:off x="6606042" y="388619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EFF874-D804-244A-9307-BCAABD765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042" y="3886194"/>
                <a:ext cx="1816844" cy="369332"/>
              </a:xfrm>
              <a:prstGeom prst="rect">
                <a:avLst/>
              </a:prstGeom>
              <a:blipFill>
                <a:blip r:embed="rId8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269B8A-C040-644E-AC8F-A929B3FE6935}"/>
                  </a:ext>
                </a:extLst>
              </p:cNvPr>
              <p:cNvSpPr txBox="1"/>
              <p:nvPr/>
            </p:nvSpPr>
            <p:spPr>
              <a:xfrm>
                <a:off x="9507649" y="3880332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269B8A-C040-644E-AC8F-A929B3FE6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649" y="3880332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0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0CE160-BE0D-A84F-89E3-0CFFC3BE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38" y="95494"/>
            <a:ext cx="7080739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(</a:t>
            </a:r>
            <a:r>
              <a:rPr lang="da-DK" dirty="0" err="1"/>
              <a:t>Alexandrova</a:t>
            </a:r>
            <a:r>
              <a:rPr lang="da-DK" dirty="0"/>
              <a:t> et al., 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98C44-E412-544F-ADFC-E684EB9D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" y="1162054"/>
            <a:ext cx="2425871" cy="3327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7953D3-8C56-744C-8271-AF3850F95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69" y="1162055"/>
            <a:ext cx="2425870" cy="3327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55BFAC-B6A6-514A-9BFA-DB15B7FA0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339" y="1162054"/>
            <a:ext cx="2425870" cy="3327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6422B7-64F9-8644-B53E-4A01D20E8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040" y="1162053"/>
            <a:ext cx="2425871" cy="3327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AFB9D6-FB71-3145-9D13-2679FE5E9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241" y="1162052"/>
            <a:ext cx="2425872" cy="3327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012E5E-1F20-1D42-8558-A5C40F4B7928}"/>
                  </a:ext>
                </a:extLst>
              </p:cNvPr>
              <p:cNvSpPr txBox="1"/>
              <p:nvPr/>
            </p:nvSpPr>
            <p:spPr>
              <a:xfrm>
                <a:off x="274025" y="458372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012E5E-1F20-1D42-8558-A5C40F4B7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25" y="4583725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1DAD65-E355-9345-A0DC-7D65B1A5B454}"/>
                  </a:ext>
                </a:extLst>
              </p:cNvPr>
              <p:cNvSpPr txBox="1"/>
              <p:nvPr/>
            </p:nvSpPr>
            <p:spPr>
              <a:xfrm>
                <a:off x="2737571" y="461444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1DAD65-E355-9345-A0DC-7D65B1A5B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71" y="4614444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326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96D2B9-E155-5841-8581-2D1FD59D156A}"/>
                  </a:ext>
                </a:extLst>
              </p:cNvPr>
              <p:cNvSpPr txBox="1"/>
              <p:nvPr/>
            </p:nvSpPr>
            <p:spPr>
              <a:xfrm>
                <a:off x="5201117" y="4614444"/>
                <a:ext cx="199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=0.036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96D2B9-E155-5841-8581-2D1FD59D1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117" y="4614444"/>
                <a:ext cx="1996380" cy="369332"/>
              </a:xfrm>
              <a:prstGeom prst="rect">
                <a:avLst/>
              </a:prstGeom>
              <a:blipFill>
                <a:blip r:embed="rId9"/>
                <a:stretch>
                  <a:fillRect l="-2532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644046-5C42-A94F-843D-AD1DE943111D}"/>
                  </a:ext>
                </a:extLst>
              </p:cNvPr>
              <p:cNvSpPr txBox="1"/>
              <p:nvPr/>
            </p:nvSpPr>
            <p:spPr>
              <a:xfrm>
                <a:off x="7664663" y="45837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644046-5C42-A94F-843D-AD1DE9431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663" y="4583725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A45727-B1AA-8549-BD59-14D1F31E20C0}"/>
                  </a:ext>
                </a:extLst>
              </p:cNvPr>
              <p:cNvSpPr txBox="1"/>
              <p:nvPr/>
            </p:nvSpPr>
            <p:spPr>
              <a:xfrm>
                <a:off x="10097076" y="45837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A45727-B1AA-8549-BD59-14D1F31E2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076" y="4583725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99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3D67D2-1615-114F-B12B-7ADF2AE7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38" y="95494"/>
            <a:ext cx="7080739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(</a:t>
            </a:r>
            <a:r>
              <a:rPr lang="da-DK" dirty="0" err="1"/>
              <a:t>Alexandrova</a:t>
            </a:r>
            <a:r>
              <a:rPr lang="da-DK" dirty="0"/>
              <a:t> et al., 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35240-A87B-F946-BCE7-8CAAD4801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553"/>
            <a:ext cx="2087146" cy="2863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46E08F-0C21-984D-9FFA-B7BCACBB8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262" y="1500548"/>
            <a:ext cx="2087145" cy="2863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40DFC-B5D8-AB4F-8D3D-726E6F35F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407" y="1500548"/>
            <a:ext cx="2087146" cy="2863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09DF8-4295-7145-AFA9-D0117160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558" y="1500549"/>
            <a:ext cx="2087146" cy="2863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0DC2C3-29FD-0946-8F61-C93B15B6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704" y="1500550"/>
            <a:ext cx="2087146" cy="2863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BA91B9-6FAC-F04A-8616-6CE648772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855" y="1500550"/>
            <a:ext cx="2087145" cy="2863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1402A9-5DC0-C544-B5A7-FD0F15A22BB5}"/>
                  </a:ext>
                </a:extLst>
              </p:cNvPr>
              <p:cNvSpPr txBox="1"/>
              <p:nvPr/>
            </p:nvSpPr>
            <p:spPr>
              <a:xfrm>
                <a:off x="85379" y="4429778"/>
                <a:ext cx="2001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1402A9-5DC0-C544-B5A7-FD0F15A22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" y="4429778"/>
                <a:ext cx="2001767" cy="369332"/>
              </a:xfrm>
              <a:prstGeom prst="rect">
                <a:avLst/>
              </a:prstGeom>
              <a:blipFill>
                <a:blip r:embed="rId8"/>
                <a:stretch>
                  <a:fillRect l="-253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3FC522-BB30-1842-8B01-463484DEBB36}"/>
                  </a:ext>
                </a:extLst>
              </p:cNvPr>
              <p:cNvSpPr txBox="1"/>
              <p:nvPr/>
            </p:nvSpPr>
            <p:spPr>
              <a:xfrm>
                <a:off x="1969292" y="442977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3FC522-BB30-1842-8B01-463484DEB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292" y="442977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3AE84-3CFE-BE4E-8878-54985205BE1D}"/>
                  </a:ext>
                </a:extLst>
              </p:cNvPr>
              <p:cNvSpPr txBox="1"/>
              <p:nvPr/>
            </p:nvSpPr>
            <p:spPr>
              <a:xfrm>
                <a:off x="4094926" y="4429778"/>
                <a:ext cx="199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=0.394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3AE84-3CFE-BE4E-8878-54985205B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926" y="4429778"/>
                <a:ext cx="1996380" cy="369332"/>
              </a:xfrm>
              <a:prstGeom prst="rect">
                <a:avLst/>
              </a:prstGeom>
              <a:blipFill>
                <a:blip r:embed="rId10"/>
                <a:stretch>
                  <a:fillRect l="-188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BB5C8B-B013-C041-9D07-525A0A2BD70B}"/>
                  </a:ext>
                </a:extLst>
              </p:cNvPr>
              <p:cNvSpPr txBox="1"/>
              <p:nvPr/>
            </p:nvSpPr>
            <p:spPr>
              <a:xfrm>
                <a:off x="6271856" y="443569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BB5C8B-B013-C041-9D07-525A0A2B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856" y="443569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59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741B12-E41B-2D46-9A97-8E94E79193B0}"/>
                  </a:ext>
                </a:extLst>
              </p:cNvPr>
              <p:cNvSpPr txBox="1"/>
              <p:nvPr/>
            </p:nvSpPr>
            <p:spPr>
              <a:xfrm>
                <a:off x="8230766" y="442977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741B12-E41B-2D46-9A97-8E94E791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766" y="4429778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246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AC894B-BDC0-7F46-AF40-B9E93E953C21}"/>
                  </a:ext>
                </a:extLst>
              </p:cNvPr>
              <p:cNvSpPr txBox="1"/>
              <p:nvPr/>
            </p:nvSpPr>
            <p:spPr>
              <a:xfrm>
                <a:off x="10175850" y="442977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AC894B-BDC0-7F46-AF40-B9E93E953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850" y="4429778"/>
                <a:ext cx="2062103" cy="369332"/>
              </a:xfrm>
              <a:prstGeom prst="rect">
                <a:avLst/>
              </a:prstGeom>
              <a:blipFill>
                <a:blip r:embed="rId1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50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328BC9-BCDA-2F47-957F-2F32929D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38" y="95494"/>
            <a:ext cx="7080739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(</a:t>
            </a:r>
            <a:r>
              <a:rPr lang="da-DK" dirty="0" err="1"/>
              <a:t>Alexandrova</a:t>
            </a:r>
            <a:r>
              <a:rPr lang="da-DK" dirty="0"/>
              <a:t> et al., 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5098A-436E-FA47-9D50-308998A3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6" y="1676399"/>
            <a:ext cx="1950882" cy="2676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C93CD-1E6D-4546-81F5-CA689472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31" y="1676399"/>
            <a:ext cx="1950882" cy="2676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129408-EC72-444E-AE28-91702618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513" y="1676399"/>
            <a:ext cx="1950882" cy="2676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631927-F4FB-1448-8698-4B071EFA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395" y="1676399"/>
            <a:ext cx="1950882" cy="2676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6EDEC-4209-4B4D-A606-5DAC2CACA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277" y="1676399"/>
            <a:ext cx="1950882" cy="2676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052004-258D-5649-8E26-57D87BFC8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770" y="1676399"/>
            <a:ext cx="1950882" cy="2676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2FDF85-5A1B-D741-B464-68508621ADA9}"/>
                  </a:ext>
                </a:extLst>
              </p:cNvPr>
              <p:cNvSpPr txBox="1"/>
              <p:nvPr/>
            </p:nvSpPr>
            <p:spPr>
              <a:xfrm>
                <a:off x="-12925" y="4434150"/>
                <a:ext cx="2064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2FDF85-5A1B-D741-B464-68508621A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25" y="4434150"/>
                <a:ext cx="2064463" cy="369332"/>
              </a:xfrm>
              <a:prstGeom prst="rect">
                <a:avLst/>
              </a:prstGeom>
              <a:blipFill>
                <a:blip r:embed="rId8"/>
                <a:stretch>
                  <a:fillRect l="-245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28B112-058B-7D44-82B0-D60853FFAE0F}"/>
                  </a:ext>
                </a:extLst>
              </p:cNvPr>
              <p:cNvSpPr txBox="1"/>
              <p:nvPr/>
            </p:nvSpPr>
            <p:spPr>
              <a:xfrm>
                <a:off x="2118020" y="442977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28B112-058B-7D44-82B0-D60853FF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020" y="4429778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213DCF-D90E-C041-AD94-338C8C60732C}"/>
                  </a:ext>
                </a:extLst>
              </p:cNvPr>
              <p:cNvSpPr txBox="1"/>
              <p:nvPr/>
            </p:nvSpPr>
            <p:spPr>
              <a:xfrm>
                <a:off x="4094926" y="4429778"/>
                <a:ext cx="2113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=0.544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213DCF-D90E-C041-AD94-338C8C607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926" y="4429778"/>
                <a:ext cx="2113399" cy="369332"/>
              </a:xfrm>
              <a:prstGeom prst="rect">
                <a:avLst/>
              </a:prstGeom>
              <a:blipFill>
                <a:blip r:embed="rId10"/>
                <a:stretch>
                  <a:fillRect l="-178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632431-DADF-B244-8310-094E6EA21DF6}"/>
                  </a:ext>
                </a:extLst>
              </p:cNvPr>
              <p:cNvSpPr txBox="1"/>
              <p:nvPr/>
            </p:nvSpPr>
            <p:spPr>
              <a:xfrm>
                <a:off x="6075395" y="442242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632431-DADF-B244-8310-094E6EA2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95" y="4422426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1829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77C76-4E19-4B4C-84B2-08CF3047FBE2}"/>
                  </a:ext>
                </a:extLst>
              </p:cNvPr>
              <p:cNvSpPr txBox="1"/>
              <p:nvPr/>
            </p:nvSpPr>
            <p:spPr>
              <a:xfrm>
                <a:off x="8067794" y="442977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77C76-4E19-4B4C-84B2-08CF3047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794" y="4429778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A66758-5612-8849-B2E9-9F4DF47937F0}"/>
                  </a:ext>
                </a:extLst>
              </p:cNvPr>
              <p:cNvSpPr txBox="1"/>
              <p:nvPr/>
            </p:nvSpPr>
            <p:spPr>
              <a:xfrm>
                <a:off x="10129897" y="442977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A66758-5612-8849-B2E9-9F4DF4793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897" y="4429778"/>
                <a:ext cx="2062103" cy="369332"/>
              </a:xfrm>
              <a:prstGeom prst="rect">
                <a:avLst/>
              </a:prstGeom>
              <a:blipFill>
                <a:blip r:embed="rId1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78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3ECE32-4E0E-1C4B-B427-D02867AA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38" y="95494"/>
            <a:ext cx="7080739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(</a:t>
            </a:r>
            <a:r>
              <a:rPr lang="da-DK" dirty="0" err="1"/>
              <a:t>Alexandrova</a:t>
            </a:r>
            <a:r>
              <a:rPr lang="da-DK" dirty="0"/>
              <a:t> et al., 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BD20C-74C6-6E4E-AB4E-ABE9EFF8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4" y="1617784"/>
            <a:ext cx="2207777" cy="3028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962C3-DD3C-4348-8B30-3354F0D0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08" y="1617783"/>
            <a:ext cx="2207777" cy="3028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E08644-D579-B34E-BC66-43DE44AD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929" y="1602424"/>
            <a:ext cx="2207777" cy="3028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2726F9-7E8A-394E-9AEB-4BBB6CE66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326" y="1602424"/>
            <a:ext cx="2207777" cy="302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F89FF-6767-394E-A9BC-B918698C4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723" y="1617783"/>
            <a:ext cx="2207777" cy="3028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0F17B8-B311-BD4E-9A90-FB45D5D68A2A}"/>
                  </a:ext>
                </a:extLst>
              </p:cNvPr>
              <p:cNvSpPr txBox="1"/>
              <p:nvPr/>
            </p:nvSpPr>
            <p:spPr>
              <a:xfrm>
                <a:off x="215409" y="464648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=0.644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0F17B8-B311-BD4E-9A90-FB45D5D68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09" y="4646481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CCFC7-8AC9-EF47-814E-0E62B606EA8A}"/>
                  </a:ext>
                </a:extLst>
              </p:cNvPr>
              <p:cNvSpPr txBox="1"/>
              <p:nvPr/>
            </p:nvSpPr>
            <p:spPr>
              <a:xfrm>
                <a:off x="2678955" y="467720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CCFC7-8AC9-EF47-814E-0E62B606E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955" y="4677200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074715-0AAE-8B4E-A60C-D1180E5B76C5}"/>
                  </a:ext>
                </a:extLst>
              </p:cNvPr>
              <p:cNvSpPr txBox="1"/>
              <p:nvPr/>
            </p:nvSpPr>
            <p:spPr>
              <a:xfrm>
                <a:off x="4835929" y="4677200"/>
                <a:ext cx="2113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=0.734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074715-0AAE-8B4E-A60C-D1180E5B7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29" y="4677200"/>
                <a:ext cx="2113399" cy="369332"/>
              </a:xfrm>
              <a:prstGeom prst="rect">
                <a:avLst/>
              </a:prstGeom>
              <a:blipFill>
                <a:blip r:embed="rId9"/>
                <a:stretch>
                  <a:fillRect l="-239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EA56D8-4637-1E44-976C-3FDD5483E888}"/>
                  </a:ext>
                </a:extLst>
              </p:cNvPr>
              <p:cNvSpPr txBox="1"/>
              <p:nvPr/>
            </p:nvSpPr>
            <p:spPr>
              <a:xfrm>
                <a:off x="7342162" y="4663813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EA56D8-4637-1E44-976C-3FDD5483E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162" y="4663813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142FE4-883C-8543-9946-46688ACD75B9}"/>
                  </a:ext>
                </a:extLst>
              </p:cNvPr>
              <p:cNvSpPr txBox="1"/>
              <p:nvPr/>
            </p:nvSpPr>
            <p:spPr>
              <a:xfrm>
                <a:off x="9775559" y="467720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142FE4-883C-8543-9946-46688ACD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559" y="4677200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91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8F9656-B476-7343-BE51-224A26FFE9C7}"/>
                  </a:ext>
                </a:extLst>
              </p:cNvPr>
              <p:cNvSpPr txBox="1"/>
              <p:nvPr/>
            </p:nvSpPr>
            <p:spPr>
              <a:xfrm>
                <a:off x="140670" y="4207107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8F9656-B476-7343-BE51-224A26F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0" y="4207107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2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189327" y="420710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327" y="4207107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17609" y="420710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09" y="4207107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261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58DB7AF-887B-924A-B075-9A07C4310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333409"/>
            <a:ext cx="2010412" cy="2757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40479-1728-4140-92E0-26538A0C2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413" y="1333409"/>
            <a:ext cx="2010412" cy="2757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9B3BCB-9708-4D41-8DC6-E09C80D72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825" y="1333409"/>
            <a:ext cx="2010412" cy="27579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EA41D3-14B8-BD42-89E5-13546332B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0749" y="1333409"/>
            <a:ext cx="2010412" cy="27579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3421E6-4926-E54F-B19E-336025041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2061" y="1333409"/>
            <a:ext cx="1999262" cy="2742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0578F1-F588-CA4C-958C-03B056B86874}"/>
                  </a:ext>
                </a:extLst>
              </p:cNvPr>
              <p:cNvSpPr txBox="1"/>
              <p:nvPr/>
            </p:nvSpPr>
            <p:spPr>
              <a:xfrm>
                <a:off x="8207533" y="420710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0578F1-F588-CA4C-958C-03B056B86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33" y="4207107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10079150" y="420710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150" y="4207107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314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577A0B-6B7A-F045-9BDF-61D16E8C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B62A7-2E33-1B4E-8B96-A9B52807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" y="1570893"/>
            <a:ext cx="1948621" cy="2673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6CDFCA-5020-F34E-A852-7A2E774AE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06" y="1581980"/>
            <a:ext cx="1964224" cy="2694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89DBB-DAB8-DD40-9CCC-3B3989979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0" y="1571279"/>
            <a:ext cx="1964224" cy="2694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51894D-F50F-1446-B0A9-6699D3FD0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006" y="1581981"/>
            <a:ext cx="1948623" cy="2673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A8C9A9-3CC4-B342-B881-E0141FB4E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581" y="1581982"/>
            <a:ext cx="1948622" cy="2673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B133DB-C4F7-E74B-9D30-7188DBD7B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9155" y="1581980"/>
            <a:ext cx="1940308" cy="2661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0E5B80-C1CD-AA4D-B95F-ABE20D8FD4FA}"/>
                  </a:ext>
                </a:extLst>
              </p:cNvPr>
              <p:cNvSpPr txBox="1"/>
              <p:nvPr/>
            </p:nvSpPr>
            <p:spPr>
              <a:xfrm>
                <a:off x="140670" y="420710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0E5B80-C1CD-AA4D-B95F-ABE20D8FD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0" y="4207107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73C0F-CA79-C94B-BFC5-3A22D53E9BC5}"/>
                  </a:ext>
                </a:extLst>
              </p:cNvPr>
              <p:cNvSpPr txBox="1"/>
              <p:nvPr/>
            </p:nvSpPr>
            <p:spPr>
              <a:xfrm>
                <a:off x="2012287" y="422443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673C0F-CA79-C94B-BFC5-3A22D53E9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287" y="4224431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2235A5-0A26-F24C-9A12-CA0A2294C419}"/>
                  </a:ext>
                </a:extLst>
              </p:cNvPr>
              <p:cNvSpPr txBox="1"/>
              <p:nvPr/>
            </p:nvSpPr>
            <p:spPr>
              <a:xfrm>
                <a:off x="3986613" y="424207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2235A5-0A26-F24C-9A12-CA0A2294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13" y="4242071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3F576E-B84E-7646-BF47-CA0AC8E72D69}"/>
                  </a:ext>
                </a:extLst>
              </p:cNvPr>
              <p:cNvSpPr txBox="1"/>
              <p:nvPr/>
            </p:nvSpPr>
            <p:spPr>
              <a:xfrm>
                <a:off x="5987160" y="421694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3F576E-B84E-7646-BF47-CA0AC8E72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60" y="4216942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182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A6BC2-5E36-144C-9A36-C1A9F7A39287}"/>
                  </a:ext>
                </a:extLst>
              </p:cNvPr>
              <p:cNvSpPr txBox="1"/>
              <p:nvPr/>
            </p:nvSpPr>
            <p:spPr>
              <a:xfrm>
                <a:off x="8017047" y="420710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A6BC2-5E36-144C-9A36-C1A9F7A39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047" y="4207107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7EFCE2-D473-804E-8D0F-906022E72766}"/>
                  </a:ext>
                </a:extLst>
              </p:cNvPr>
              <p:cNvSpPr txBox="1"/>
              <p:nvPr/>
            </p:nvSpPr>
            <p:spPr>
              <a:xfrm>
                <a:off x="10079150" y="420710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7EFCE2-D473-804E-8D0F-906022E7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150" y="4207107"/>
                <a:ext cx="2062103" cy="369332"/>
              </a:xfrm>
              <a:prstGeom prst="rect">
                <a:avLst/>
              </a:prstGeom>
              <a:blipFill>
                <a:blip r:embed="rId13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21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FC9AD8-E9E4-2D46-8A96-0DE29641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77521-85D0-F643-A1B5-5DE0F20A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" y="1395046"/>
            <a:ext cx="2110756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7B434-C7CA-104B-A826-39B567A7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49" y="1395046"/>
            <a:ext cx="2110756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BE576D-F96B-9645-9AA6-93E74720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405" y="1395046"/>
            <a:ext cx="2110755" cy="289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1E27F-2E2C-374F-B38E-D37C0E83E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161" y="1395046"/>
            <a:ext cx="2110756" cy="289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1BF9F-CD8E-9D46-A4E4-F998556A4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916" y="1395046"/>
            <a:ext cx="2119469" cy="2907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CBE9C9-9FFD-F147-B9E7-1665F966BB7B}"/>
                  </a:ext>
                </a:extLst>
              </p:cNvPr>
              <p:cNvSpPr txBox="1"/>
              <p:nvPr/>
            </p:nvSpPr>
            <p:spPr>
              <a:xfrm>
                <a:off x="129728" y="429064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CBE9C9-9FFD-F147-B9E7-1665F966B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28" y="4290646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1EEAA-2BA6-E349-9F85-079E1EECEC06}"/>
                  </a:ext>
                </a:extLst>
              </p:cNvPr>
              <p:cNvSpPr txBox="1"/>
              <p:nvPr/>
            </p:nvSpPr>
            <p:spPr>
              <a:xfrm>
                <a:off x="2179532" y="429064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1EEAA-2BA6-E349-9F85-079E1EECE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32" y="4290646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A7BB3D-B5E8-E440-B62C-68A5101FA960}"/>
                  </a:ext>
                </a:extLst>
              </p:cNvPr>
              <p:cNvSpPr txBox="1"/>
              <p:nvPr/>
            </p:nvSpPr>
            <p:spPr>
              <a:xfrm>
                <a:off x="4268405" y="430260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A7BB3D-B5E8-E440-B62C-68A5101F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05" y="4302600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246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E5C1FF-B253-2D49-8063-44C3175C07E4}"/>
                  </a:ext>
                </a:extLst>
              </p:cNvPr>
              <p:cNvSpPr txBox="1"/>
              <p:nvPr/>
            </p:nvSpPr>
            <p:spPr>
              <a:xfrm>
                <a:off x="6357278" y="430260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E5C1FF-B253-2D49-8063-44C3175C0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78" y="4302600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8E06FF-86B4-7F4B-A743-5AD832AFD053}"/>
                  </a:ext>
                </a:extLst>
              </p:cNvPr>
              <p:cNvSpPr txBox="1"/>
              <p:nvPr/>
            </p:nvSpPr>
            <p:spPr>
              <a:xfrm>
                <a:off x="8547282" y="429064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8E06FF-86B4-7F4B-A743-5AD832AFD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282" y="4290646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184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95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D1A44C-0734-3C47-A4EB-15A7A56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855785" y="6506308"/>
            <a:ext cx="506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1) </a:t>
            </a:r>
            <a:r>
              <a:rPr lang="da-DK" dirty="0" err="1"/>
              <a:t>Alexandrova</a:t>
            </a:r>
            <a:r>
              <a:rPr lang="da-DK" dirty="0"/>
              <a:t> et al., ACS </a:t>
            </a:r>
            <a:r>
              <a:rPr lang="da-DK" dirty="0" err="1"/>
              <a:t>Catal</a:t>
            </a:r>
            <a:r>
              <a:rPr lang="da-DK" dirty="0"/>
              <a:t>. 2017, 7, 3322−3335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69F62-76D3-B749-9F4E-033EB3FD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1333013"/>
            <a:ext cx="1985064" cy="2723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35BF95-8DDC-6A45-825C-D9AD597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10" y="1333014"/>
            <a:ext cx="1985063" cy="2723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ECECC3-B46E-9F49-AE7B-323F18A4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574" y="1333014"/>
            <a:ext cx="1985064" cy="2723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BB9046-FBEF-1141-B7A1-925CF6C34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637" y="1328182"/>
            <a:ext cx="1988585" cy="27280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4C3E41-ABE5-A44B-B583-4A1E4C80A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700" y="1328182"/>
            <a:ext cx="1988585" cy="27280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D215DF7-8EA0-644A-9089-41F292342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694" y="1328182"/>
            <a:ext cx="1988585" cy="2728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40670" y="4207107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0" y="4207107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02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2038097" y="420710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097" y="4207107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4117609" y="420710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09" y="4207107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61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6025960" y="421154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960" y="4211546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207533" y="420710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33" y="4207107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79150" y="420710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150" y="4207107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0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9C59-611A-C346-8D48-B97E51E0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165833"/>
            <a:ext cx="5316415" cy="701675"/>
          </a:xfrm>
          <a:solidFill>
            <a:srgbClr val="00B050"/>
          </a:solidFill>
        </p:spPr>
        <p:txBody>
          <a:bodyPr/>
          <a:lstStyle/>
          <a:p>
            <a:r>
              <a:rPr lang="da-DK" dirty="0"/>
              <a:t>Bare Platinum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20670-675D-FE40-8097-85DECB72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73" y="1648609"/>
            <a:ext cx="4632712" cy="1769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2E007-ED17-8347-8481-4EA71FDB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06" y="4170356"/>
            <a:ext cx="5357446" cy="2132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551E4-910F-104C-8FE1-E379E0F9E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72" y="1510862"/>
            <a:ext cx="4620360" cy="2410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04035-DC4F-194F-9B35-3CB65DC084CD}"/>
              </a:ext>
            </a:extLst>
          </p:cNvPr>
          <p:cNvSpPr txBox="1"/>
          <p:nvPr/>
        </p:nvSpPr>
        <p:spPr>
          <a:xfrm>
            <a:off x="6518031" y="1172308"/>
            <a:ext cx="5646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err="1"/>
              <a:t>Alexandrova</a:t>
            </a:r>
            <a:r>
              <a:rPr lang="da-DK" sz="1600"/>
              <a:t> et al., J. </a:t>
            </a:r>
            <a:r>
              <a:rPr lang="da-DK" sz="1600" err="1"/>
              <a:t>Chem</a:t>
            </a:r>
            <a:r>
              <a:rPr lang="da-DK" sz="1600"/>
              <a:t>. </a:t>
            </a:r>
            <a:r>
              <a:rPr lang="da-DK" sz="1600" err="1"/>
              <a:t>Theory</a:t>
            </a:r>
            <a:r>
              <a:rPr lang="da-DK" sz="1600"/>
              <a:t> </a:t>
            </a:r>
            <a:r>
              <a:rPr lang="da-DK" sz="1600" err="1"/>
              <a:t>Comput</a:t>
            </a:r>
            <a:r>
              <a:rPr lang="da-DK" sz="1600"/>
              <a:t>. 2016, 12, 6213−6226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BBFB0-FC77-0140-9F7C-CA1670C0EB22}"/>
              </a:ext>
            </a:extLst>
          </p:cNvPr>
          <p:cNvSpPr txBox="1"/>
          <p:nvPr/>
        </p:nvSpPr>
        <p:spPr>
          <a:xfrm>
            <a:off x="209548" y="1088781"/>
            <a:ext cx="4718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/>
              <a:t>Jiang et. al.,  J. </a:t>
            </a:r>
            <a:r>
              <a:rPr lang="da-DK" sz="1600" err="1"/>
              <a:t>Phys</a:t>
            </a:r>
            <a:r>
              <a:rPr lang="da-DK" sz="1600"/>
              <a:t>. </a:t>
            </a:r>
            <a:r>
              <a:rPr lang="da-DK" sz="1600" err="1"/>
              <a:t>Chem</a:t>
            </a:r>
            <a:r>
              <a:rPr lang="da-DK" sz="1600"/>
              <a:t>. C 2017, 121, 10796−10802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7EFDC0-C057-9941-9663-FA48355E462F}"/>
              </a:ext>
            </a:extLst>
          </p:cNvPr>
          <p:cNvSpPr txBox="1"/>
          <p:nvPr/>
        </p:nvSpPr>
        <p:spPr>
          <a:xfrm>
            <a:off x="6904892" y="1648609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FF897-D5B5-CC4A-9F2A-250087DDDC16}"/>
              </a:ext>
            </a:extLst>
          </p:cNvPr>
          <p:cNvSpPr txBox="1"/>
          <p:nvPr/>
        </p:nvSpPr>
        <p:spPr>
          <a:xfrm>
            <a:off x="6857999" y="3954208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13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ACB35-7BC0-4344-BA50-3853F701B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040" y="4323540"/>
            <a:ext cx="1944345" cy="2461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41F131-83A9-8646-9DA7-207C78B86AEA}"/>
              </a:ext>
            </a:extLst>
          </p:cNvPr>
          <p:cNvSpPr txBox="1"/>
          <p:nvPr/>
        </p:nvSpPr>
        <p:spPr>
          <a:xfrm>
            <a:off x="82062" y="4046541"/>
            <a:ext cx="460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/>
              <a:t>X. Wang, D. Tian / </a:t>
            </a:r>
            <a:r>
              <a:rPr lang="da-DK" sz="1200" err="1"/>
              <a:t>Computational</a:t>
            </a:r>
            <a:r>
              <a:rPr lang="da-DK" sz="1200"/>
              <a:t> Materials Science 46 (2009) 239–244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296BA-906C-894D-AC09-8EA0B0A07570}"/>
              </a:ext>
            </a:extLst>
          </p:cNvPr>
          <p:cNvSpPr txBox="1"/>
          <p:nvPr/>
        </p:nvSpPr>
        <p:spPr>
          <a:xfrm>
            <a:off x="422031" y="867508"/>
            <a:ext cx="86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DFT-BH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37E6-E4E9-6747-A78E-72BF1B557393}"/>
              </a:ext>
            </a:extLst>
          </p:cNvPr>
          <p:cNvSpPr txBox="1"/>
          <p:nvPr/>
        </p:nvSpPr>
        <p:spPr>
          <a:xfrm>
            <a:off x="7280031" y="86750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DNN-BH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C7EE3-30EA-344B-AD34-3E00BF3DFAC3}"/>
              </a:ext>
            </a:extLst>
          </p:cNvPr>
          <p:cNvSpPr txBox="1"/>
          <p:nvPr/>
        </p:nvSpPr>
        <p:spPr>
          <a:xfrm>
            <a:off x="308172" y="4607169"/>
            <a:ext cx="74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EP-BH</a:t>
            </a:r>
          </a:p>
        </p:txBody>
      </p:sp>
    </p:spTree>
    <p:extLst>
      <p:ext uri="{BB962C8B-B14F-4D97-AF65-F5344CB8AC3E}">
        <p14:creationId xmlns:p14="http://schemas.microsoft.com/office/powerpoint/2010/main" val="2475501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F7CA2-7319-9C47-A759-8D99FB07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18A98-5901-3247-A7C7-291641D2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897"/>
            <a:ext cx="2031512" cy="2786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FB63F-4024-7744-9C85-1663311E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512" y="1514881"/>
            <a:ext cx="2034439" cy="27909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4CB2C-C08E-2048-9A12-0EF25E70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24" y="1514881"/>
            <a:ext cx="2034439" cy="27909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CACB4A-328D-2A42-B603-F411E0C9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463" y="1514881"/>
            <a:ext cx="2031512" cy="2786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21889B-A7CB-3E46-ABD8-60CD4D1E3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628" y="1518897"/>
            <a:ext cx="2028585" cy="2782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D5BBC7-0DDB-0440-B71D-9B8386BF5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97" y="1514881"/>
            <a:ext cx="2023134" cy="2775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EA169E-380B-404F-A6CE-84CCD049E8F2}"/>
                  </a:ext>
                </a:extLst>
              </p:cNvPr>
              <p:cNvSpPr txBox="1"/>
              <p:nvPr/>
            </p:nvSpPr>
            <p:spPr>
              <a:xfrm>
                <a:off x="175440" y="441030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EA169E-380B-404F-A6CE-84CCD049E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40" y="4410305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165E76-3183-914F-907C-1AFBF57104F7}"/>
                  </a:ext>
                </a:extLst>
              </p:cNvPr>
              <p:cNvSpPr txBox="1"/>
              <p:nvPr/>
            </p:nvSpPr>
            <p:spPr>
              <a:xfrm>
                <a:off x="2072867" y="441030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165E76-3183-914F-907C-1AFBF5710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7" y="4410305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896F95-AF19-4E4D-AD33-FBAAC26997E5}"/>
                  </a:ext>
                </a:extLst>
              </p:cNvPr>
              <p:cNvSpPr txBox="1"/>
              <p:nvPr/>
            </p:nvSpPr>
            <p:spPr>
              <a:xfrm>
                <a:off x="4152379" y="441030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896F95-AF19-4E4D-AD33-FBAAC269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379" y="4410305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97683-6477-8E4F-9592-028BEE9CBF99}"/>
                  </a:ext>
                </a:extLst>
              </p:cNvPr>
              <p:cNvSpPr txBox="1"/>
              <p:nvPr/>
            </p:nvSpPr>
            <p:spPr>
              <a:xfrm>
                <a:off x="6060730" y="441474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97683-6477-8E4F-9592-028BEE9CB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30" y="4414744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182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18B83-1FE9-6949-9252-8632AC1C8FAC}"/>
                  </a:ext>
                </a:extLst>
              </p:cNvPr>
              <p:cNvSpPr txBox="1"/>
              <p:nvPr/>
            </p:nvSpPr>
            <p:spPr>
              <a:xfrm>
                <a:off x="8071594" y="4421798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18B83-1FE9-6949-9252-8632AC1C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594" y="4421798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3086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D13AAF-B213-EB4B-BB42-445EEE138C95}"/>
                  </a:ext>
                </a:extLst>
              </p:cNvPr>
              <p:cNvSpPr txBox="1"/>
              <p:nvPr/>
            </p:nvSpPr>
            <p:spPr>
              <a:xfrm>
                <a:off x="10113920" y="441030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D13AAF-B213-EB4B-BB42-445EEE138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920" y="4410305"/>
                <a:ext cx="2062103" cy="369332"/>
              </a:xfrm>
              <a:prstGeom prst="rect">
                <a:avLst/>
              </a:prstGeom>
              <a:blipFill>
                <a:blip r:embed="rId13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28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D84144-C254-9E49-A3B2-01102648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26882-5ABC-2042-B926-D05681FC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118"/>
            <a:ext cx="1998568" cy="2741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12B16-6784-8648-A0D3-31B7C5C7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68" y="1584118"/>
            <a:ext cx="2010724" cy="2758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15A91-82A3-AC49-9652-38D525F3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292" y="1584119"/>
            <a:ext cx="2010725" cy="275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91DA7-4FBF-FD4B-BCDE-2FEF420C0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016" y="1584118"/>
            <a:ext cx="1998568" cy="2741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1B6FC6-F1B1-2447-85BC-830800839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295" y="1584119"/>
            <a:ext cx="1998567" cy="27416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5CCDE2-11C6-5540-9C7D-34A06C817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5862" y="1600795"/>
            <a:ext cx="1998568" cy="2741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237202-9CFD-9F42-B23E-6E799CF1DDC9}"/>
                  </a:ext>
                </a:extLst>
              </p:cNvPr>
              <p:cNvSpPr txBox="1"/>
              <p:nvPr/>
            </p:nvSpPr>
            <p:spPr>
              <a:xfrm>
                <a:off x="191417" y="458615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237202-9CFD-9F42-B23E-6E799CF1D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7" y="4586152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1840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EFFFAF-522D-0D4D-B266-CC1B2752E9A0}"/>
                  </a:ext>
                </a:extLst>
              </p:cNvPr>
              <p:cNvSpPr txBox="1"/>
              <p:nvPr/>
            </p:nvSpPr>
            <p:spPr>
              <a:xfrm>
                <a:off x="2088844" y="458615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=0.626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EFFFAF-522D-0D4D-B266-CC1B2752E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44" y="4586152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182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633A4D-F090-FD41-9152-9A6F83F09A24}"/>
                  </a:ext>
                </a:extLst>
              </p:cNvPr>
              <p:cNvSpPr txBox="1"/>
              <p:nvPr/>
            </p:nvSpPr>
            <p:spPr>
              <a:xfrm>
                <a:off x="4168356" y="458615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633A4D-F090-FD41-9152-9A6F83F09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356" y="4586152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182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81B785-D21D-B948-83C9-020436FAEE7E}"/>
                  </a:ext>
                </a:extLst>
              </p:cNvPr>
              <p:cNvSpPr txBox="1"/>
              <p:nvPr/>
            </p:nvSpPr>
            <p:spPr>
              <a:xfrm>
                <a:off x="6076707" y="459059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81B785-D21D-B948-83C9-020436FA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707" y="4590591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1829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E74BBB-FEE0-814D-BE6C-81538ADBF280}"/>
                  </a:ext>
                </a:extLst>
              </p:cNvPr>
              <p:cNvSpPr txBox="1"/>
              <p:nvPr/>
            </p:nvSpPr>
            <p:spPr>
              <a:xfrm>
                <a:off x="8087571" y="459764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=0.737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E74BBB-FEE0-814D-BE6C-81538ADBF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571" y="4597645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245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ABFC3-6C3D-A542-8315-744D1D985176}"/>
                  </a:ext>
                </a:extLst>
              </p:cNvPr>
              <p:cNvSpPr txBox="1"/>
              <p:nvPr/>
            </p:nvSpPr>
            <p:spPr>
              <a:xfrm>
                <a:off x="10129897" y="458615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ABFC3-6C3D-A542-8315-744D1D98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897" y="4586152"/>
                <a:ext cx="2062103" cy="369332"/>
              </a:xfrm>
              <a:prstGeom prst="rect">
                <a:avLst/>
              </a:prstGeom>
              <a:blipFill>
                <a:blip r:embed="rId13"/>
                <a:stretch>
                  <a:fillRect l="-245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37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B74241-AEBD-7047-8BFA-03AE0ED7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6CFDD-E306-3E47-B068-A9DE99A3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5" y="1406769"/>
            <a:ext cx="2104702" cy="2887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6E66D-1D70-9C49-A189-A485D96B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527" y="1406769"/>
            <a:ext cx="2136042" cy="2930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F34F9-35DB-744D-A2E6-1D8877CC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14" y="1406769"/>
            <a:ext cx="2136042" cy="2930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D9A70D-A5D5-084F-AA29-0E5E10AE4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362" y="1406769"/>
            <a:ext cx="2139546" cy="2935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9FBE14-B57C-BB4B-9854-C28BF3377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949" y="1406770"/>
            <a:ext cx="2136042" cy="2930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4CC20-4ACF-EA4A-8CAC-6ED01E78401B}"/>
                  </a:ext>
                </a:extLst>
              </p:cNvPr>
              <p:cNvSpPr txBox="1"/>
              <p:nvPr/>
            </p:nvSpPr>
            <p:spPr>
              <a:xfrm>
                <a:off x="191417" y="458615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=0.796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4CC20-4ACF-EA4A-8CAC-6ED01E784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7" y="4586152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1840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E16614-CC39-6649-A90A-6E7BF07AFE41}"/>
                  </a:ext>
                </a:extLst>
              </p:cNvPr>
              <p:cNvSpPr txBox="1"/>
              <p:nvPr/>
            </p:nvSpPr>
            <p:spPr>
              <a:xfrm>
                <a:off x="2375640" y="460622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E16614-CC39-6649-A90A-6E7BF07AF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640" y="4606221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BE43B4-E65D-444D-A432-1229ACC20281}"/>
                  </a:ext>
                </a:extLst>
              </p:cNvPr>
              <p:cNvSpPr txBox="1"/>
              <p:nvPr/>
            </p:nvSpPr>
            <p:spPr>
              <a:xfrm>
                <a:off x="4559864" y="460622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BE43B4-E65D-444D-A432-1229ACC2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864" y="4606221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184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207C77-D5F8-1D4A-BDF3-0525754FE695}"/>
                  </a:ext>
                </a:extLst>
              </p:cNvPr>
              <p:cNvSpPr txBox="1"/>
              <p:nvPr/>
            </p:nvSpPr>
            <p:spPr>
              <a:xfrm>
                <a:off x="6639376" y="4611189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207C77-D5F8-1D4A-BDF3-0525754FE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76" y="4611189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3FBF5D-22B5-704A-888F-093B9C7F492A}"/>
                  </a:ext>
                </a:extLst>
              </p:cNvPr>
              <p:cNvSpPr txBox="1"/>
              <p:nvPr/>
            </p:nvSpPr>
            <p:spPr>
              <a:xfrm>
                <a:off x="8718888" y="4606221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3FBF5D-22B5-704A-888F-093B9C7F4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888" y="4606221"/>
                <a:ext cx="2062103" cy="369332"/>
              </a:xfrm>
              <a:prstGeom prst="rect">
                <a:avLst/>
              </a:prstGeom>
              <a:blipFill>
                <a:blip r:embed="rId11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74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F5644A-30C0-B346-B5EA-15ADB40B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10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97A5B8-3184-2E41-BE82-B495DE8DEB16}"/>
                  </a:ext>
                </a:extLst>
              </p:cNvPr>
              <p:cNvSpPr txBox="1"/>
              <p:nvPr/>
            </p:nvSpPr>
            <p:spPr>
              <a:xfrm>
                <a:off x="130433" y="478437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97A5B8-3184-2E41-BE82-B495DE8D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3" y="4784372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163A4A-372A-1447-BDBD-68306F156A8D}"/>
                  </a:ext>
                </a:extLst>
              </p:cNvPr>
              <p:cNvSpPr txBox="1"/>
              <p:nvPr/>
            </p:nvSpPr>
            <p:spPr>
              <a:xfrm>
                <a:off x="2223373" y="478583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163A4A-372A-1447-BDBD-68306F156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373" y="4785839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9A03C2-4FF1-ED41-9B7E-8BA72095FB25}"/>
                  </a:ext>
                </a:extLst>
              </p:cNvPr>
              <p:cNvSpPr txBox="1"/>
              <p:nvPr/>
            </p:nvSpPr>
            <p:spPr>
              <a:xfrm>
                <a:off x="4196394" y="476966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9A03C2-4FF1-ED41-9B7E-8BA72095F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94" y="4769666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DBFD072-3FD1-0B4B-A3E1-C218C7E25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723"/>
            <a:ext cx="2036337" cy="2783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DDE35-BBFE-8F42-860B-7D51BADF7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337" y="1495296"/>
            <a:ext cx="2036337" cy="2783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65CE40-F266-B847-A0C9-5F105C512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475" y="1495296"/>
            <a:ext cx="2037728" cy="2785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2D1C7-E3D9-D74B-B156-DD8A4617D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210" y="1495297"/>
            <a:ext cx="2020651" cy="2771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5CD185-A02A-8D47-BCE8-D240C0A45DBA}"/>
                  </a:ext>
                </a:extLst>
              </p:cNvPr>
              <p:cNvSpPr txBox="1"/>
              <p:nvPr/>
            </p:nvSpPr>
            <p:spPr>
              <a:xfrm>
                <a:off x="6155446" y="478437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5CD185-A02A-8D47-BCE8-D240C0A4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446" y="4784372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992F53-0B35-5B41-BF08-0A5E12CD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0861" y="1495297"/>
            <a:ext cx="2020651" cy="2771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94AE30-AF57-B345-821B-EFBF56CCF634}"/>
                  </a:ext>
                </a:extLst>
              </p:cNvPr>
              <p:cNvSpPr txBox="1"/>
              <p:nvPr/>
            </p:nvSpPr>
            <p:spPr>
              <a:xfrm>
                <a:off x="8201994" y="476966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94AE30-AF57-B345-821B-EFBF56CCF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994" y="4769666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7A3F35D-23B0-D445-B33C-0EE6FD90F0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1511" y="1495296"/>
            <a:ext cx="2020651" cy="2771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690104-3570-3040-8E9C-D1AAF62CB260}"/>
                  </a:ext>
                </a:extLst>
              </p:cNvPr>
              <p:cNvSpPr txBox="1"/>
              <p:nvPr/>
            </p:nvSpPr>
            <p:spPr>
              <a:xfrm>
                <a:off x="10161046" y="476966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690104-3570-3040-8E9C-D1AAF62C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046" y="4769666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798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10F97A-CC96-EC45-A8CB-4B1EE4FE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136735-4577-F649-A760-23BE3ACE2C2B}"/>
                  </a:ext>
                </a:extLst>
              </p:cNvPr>
              <p:cNvSpPr txBox="1"/>
              <p:nvPr/>
            </p:nvSpPr>
            <p:spPr>
              <a:xfrm>
                <a:off x="3940775" y="41533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136735-4577-F649-A760-23BE3ACE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75" y="4153306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E11D05-3CA8-4F46-AD45-0F3B17C838C9}"/>
                  </a:ext>
                </a:extLst>
              </p:cNvPr>
              <p:cNvSpPr txBox="1"/>
              <p:nvPr/>
            </p:nvSpPr>
            <p:spPr>
              <a:xfrm>
                <a:off x="7910155" y="416301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E11D05-3CA8-4F46-AD45-0F3B17C8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155" y="4163015"/>
                <a:ext cx="2062103" cy="369332"/>
              </a:xfrm>
              <a:prstGeom prst="rect">
                <a:avLst/>
              </a:prstGeom>
              <a:blipFill>
                <a:blip r:embed="rId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1AF1A49-FB87-6C49-85F8-E7DAB34C5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640" y="1406082"/>
            <a:ext cx="1944623" cy="2658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8B212-A9A5-8A49-8C9F-B985A9B0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6" y="1383308"/>
            <a:ext cx="1921099" cy="2635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69A28E-D507-CD4C-A22B-BFB5AB8CD7F5}"/>
                  </a:ext>
                </a:extLst>
              </p:cNvPr>
              <p:cNvSpPr txBox="1"/>
              <p:nvPr/>
            </p:nvSpPr>
            <p:spPr>
              <a:xfrm>
                <a:off x="92973" y="412149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=0.739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69A28E-D507-CD4C-A22B-BFB5AB8CD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3" y="4121496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5A165EF-C56E-7144-9CE4-9FBF78D71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6065" y="1406082"/>
            <a:ext cx="1921099" cy="2635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B4D9DB-C448-EA41-9966-37B566E2EABB}"/>
                  </a:ext>
                </a:extLst>
              </p:cNvPr>
              <p:cNvSpPr txBox="1"/>
              <p:nvPr/>
            </p:nvSpPr>
            <p:spPr>
              <a:xfrm>
                <a:off x="1984778" y="413053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B4D9DB-C448-EA41-9966-37B566E2E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778" y="4130532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61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DA4FC9E-A500-E54B-A2A6-C9AB41C68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0940" y="1383308"/>
            <a:ext cx="1956951" cy="268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0A2BD0-7596-434E-8235-B920B6F88E7A}"/>
                  </a:ext>
                </a:extLst>
              </p:cNvPr>
              <p:cNvSpPr txBox="1"/>
              <p:nvPr/>
            </p:nvSpPr>
            <p:spPr>
              <a:xfrm>
                <a:off x="5896772" y="416301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0A2BD0-7596-434E-8235-B920B6F88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772" y="4163015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F1316DAD-7DB1-3346-8A4C-4D46672854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2489" y="1406082"/>
            <a:ext cx="1939855" cy="26611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68A0F8-5524-7042-9DDA-506BE8CCF7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6942" y="1406082"/>
            <a:ext cx="1904498" cy="2612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5763D-5906-0142-84C2-5A893D781105}"/>
                  </a:ext>
                </a:extLst>
              </p:cNvPr>
              <p:cNvSpPr txBox="1"/>
              <p:nvPr/>
            </p:nvSpPr>
            <p:spPr>
              <a:xfrm>
                <a:off x="9923538" y="416301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5763D-5906-0142-84C2-5A893D781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538" y="4163015"/>
                <a:ext cx="2062103" cy="369332"/>
              </a:xfrm>
              <a:prstGeom prst="rect">
                <a:avLst/>
              </a:prstGeom>
              <a:blipFill>
                <a:blip r:embed="rId1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278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5CA0F9-0FD8-824C-B175-8FCC43AE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13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F098EC-B67A-024E-B4F3-0312B6F4EF5C}"/>
                  </a:ext>
                </a:extLst>
              </p:cNvPr>
              <p:cNvSpPr txBox="1"/>
              <p:nvPr/>
            </p:nvSpPr>
            <p:spPr>
              <a:xfrm>
                <a:off x="53089" y="46481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F098EC-B67A-024E-B4F3-0312B6F4E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9" y="4648125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9B573C-A3E1-C843-B11B-CF1D0DF48788}"/>
                  </a:ext>
                </a:extLst>
              </p:cNvPr>
              <p:cNvSpPr txBox="1"/>
              <p:nvPr/>
            </p:nvSpPr>
            <p:spPr>
              <a:xfrm>
                <a:off x="1998173" y="46481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9B573C-A3E1-C843-B11B-CF1D0DF48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173" y="4648125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DC8748-C1EB-4D40-B935-781C7E6C8952}"/>
                  </a:ext>
                </a:extLst>
              </p:cNvPr>
              <p:cNvSpPr txBox="1"/>
              <p:nvPr/>
            </p:nvSpPr>
            <p:spPr>
              <a:xfrm>
                <a:off x="6126076" y="46481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DC8748-C1EB-4D40-B935-781C7E6C8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76" y="4648125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8EF99AE-BBC1-314E-9B8F-B505817A0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4743"/>
            <a:ext cx="1998173" cy="2778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C5F8F-9DEB-DA45-BAFA-AA42234BA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173" y="1720819"/>
            <a:ext cx="2000817" cy="2781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9FA61-8EAE-2441-BE84-490D09054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0059" y="1720573"/>
            <a:ext cx="2027104" cy="2780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FFE5E8-1FD1-B141-A624-6AC44FD1E3A8}"/>
                  </a:ext>
                </a:extLst>
              </p:cNvPr>
              <p:cNvSpPr txBox="1"/>
              <p:nvPr/>
            </p:nvSpPr>
            <p:spPr>
              <a:xfrm>
                <a:off x="3970059" y="46481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FFE5E8-1FD1-B141-A624-6AC44FD1E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59" y="4648125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8AA374B-00BC-C243-8E19-8F39557EA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0876" y="1720573"/>
            <a:ext cx="2027104" cy="2780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8F673D-643B-9C4E-A422-2A7AB2AF59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980" y="1720573"/>
            <a:ext cx="2027104" cy="2780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57FBCB-B9AC-1545-9762-A6DBEEE60B24}"/>
                  </a:ext>
                </a:extLst>
              </p:cNvPr>
              <p:cNvSpPr txBox="1"/>
              <p:nvPr/>
            </p:nvSpPr>
            <p:spPr>
              <a:xfrm>
                <a:off x="8071160" y="46481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57FBCB-B9AC-1545-9762-A6DBEEE60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160" y="4648125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326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C8E695D3-9967-5C4D-8570-7DDA59D4A9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5084" y="1704996"/>
            <a:ext cx="2038459" cy="2796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5A43F8-2185-7C46-B467-865EEEE60F38}"/>
                  </a:ext>
                </a:extLst>
              </p:cNvPr>
              <p:cNvSpPr txBox="1"/>
              <p:nvPr/>
            </p:nvSpPr>
            <p:spPr>
              <a:xfrm>
                <a:off x="10071771" y="464812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5A43F8-2185-7C46-B467-865EEEE6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771" y="4648125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32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9D2F20-B458-424B-A1B0-44D1FC53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13</a:t>
            </a:r>
            <a:r>
              <a:rPr lang="da-DK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7715E-3D78-C44D-B0C2-D4DD1345EE04}"/>
                  </a:ext>
                </a:extLst>
              </p:cNvPr>
              <p:cNvSpPr txBox="1"/>
              <p:nvPr/>
            </p:nvSpPr>
            <p:spPr>
              <a:xfrm>
                <a:off x="1992735" y="410554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7715E-3D78-C44D-B0C2-D4DD1345E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735" y="4105547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82AE62-E97B-0F44-8E25-1A7BAF76CEE2}"/>
                  </a:ext>
                </a:extLst>
              </p:cNvPr>
              <p:cNvSpPr txBox="1"/>
              <p:nvPr/>
            </p:nvSpPr>
            <p:spPr>
              <a:xfrm>
                <a:off x="3959702" y="410554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82AE62-E97B-0F44-8E25-1A7BAF76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702" y="4105547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326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1872F2-99DF-1246-98F9-48B331F805D3}"/>
                  </a:ext>
                </a:extLst>
              </p:cNvPr>
              <p:cNvSpPr txBox="1"/>
              <p:nvPr/>
            </p:nvSpPr>
            <p:spPr>
              <a:xfrm>
                <a:off x="5926669" y="410554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1872F2-99DF-1246-98F9-48B331F80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69" y="4105547"/>
                <a:ext cx="2062103" cy="369332"/>
              </a:xfrm>
              <a:prstGeom prst="rect">
                <a:avLst/>
              </a:prstGeom>
              <a:blipFill>
                <a:blip r:embed="rId4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7407A7F-49F7-294D-AAEE-70B958AB7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35" y="1434140"/>
            <a:ext cx="1905780" cy="2649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893E61-8C18-AA44-B318-725DF04A493D}"/>
                  </a:ext>
                </a:extLst>
              </p:cNvPr>
              <p:cNvSpPr txBox="1"/>
              <p:nvPr/>
            </p:nvSpPr>
            <p:spPr>
              <a:xfrm>
                <a:off x="9948485" y="4108599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893E61-8C18-AA44-B318-725DF04A4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485" y="4108599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182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D75A8DC-7D6A-B24E-8014-CBC015A77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1" y="1438064"/>
            <a:ext cx="1928595" cy="2645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A058BA-9796-9E49-B985-982CA36904C0}"/>
                  </a:ext>
                </a:extLst>
              </p:cNvPr>
              <p:cNvSpPr txBox="1"/>
              <p:nvPr/>
            </p:nvSpPr>
            <p:spPr>
              <a:xfrm>
                <a:off x="47651" y="408377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A058BA-9796-9E49-B985-982CA3690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" y="4083771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06268A0-10CD-7B4E-9429-EE9307594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819" y="1430216"/>
            <a:ext cx="1945084" cy="2668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D726E-70C1-1C4D-81BC-DD7819510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6510" y="1442204"/>
            <a:ext cx="1925577" cy="2641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B5606-1016-0344-AAC8-3E3BFDCF40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5694" y="1438065"/>
            <a:ext cx="1928595" cy="2645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F743A6-3FF0-E941-B0DF-8934DD470915}"/>
                  </a:ext>
                </a:extLst>
              </p:cNvPr>
              <p:cNvSpPr txBox="1"/>
              <p:nvPr/>
            </p:nvSpPr>
            <p:spPr>
              <a:xfrm>
                <a:off x="7915694" y="409854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F743A6-3FF0-E941-B0DF-8934DD470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94" y="4098542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E4E8403C-530A-7D49-A0EC-3B86C9451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4877" y="1438064"/>
            <a:ext cx="1932867" cy="26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80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85F4DB-8E86-E642-AF50-90CB6235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13</a:t>
            </a:r>
            <a:r>
              <a:rPr lang="da-DK"/>
              <a:t> Clusters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62885-9DA9-F044-A9A9-B2160A68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676" y="1368713"/>
            <a:ext cx="2574210" cy="35789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18BF3A-976B-9148-9BBE-37313EEB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442" y="1368712"/>
            <a:ext cx="2574209" cy="3578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38CC9-093A-BA41-9189-0B9DDF6F4C4A}"/>
                  </a:ext>
                </a:extLst>
              </p:cNvPr>
              <p:cNvSpPr txBox="1"/>
              <p:nvPr/>
            </p:nvSpPr>
            <p:spPr>
              <a:xfrm>
                <a:off x="2874446" y="5146363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=0.939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38CC9-093A-BA41-9189-0B9DDF6F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446" y="5146363"/>
                <a:ext cx="2062103" cy="369332"/>
              </a:xfrm>
              <a:prstGeom prst="rect">
                <a:avLst/>
              </a:prstGeom>
              <a:blipFill>
                <a:blip r:embed="rId4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54DE34-E1C4-1F44-B3E0-FEBA3EC8DA46}"/>
                  </a:ext>
                </a:extLst>
              </p:cNvPr>
              <p:cNvSpPr txBox="1"/>
              <p:nvPr/>
            </p:nvSpPr>
            <p:spPr>
              <a:xfrm>
                <a:off x="5599746" y="5146363"/>
                <a:ext cx="2010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54DE34-E1C4-1F44-B3E0-FEBA3EC8D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46" y="5146363"/>
                <a:ext cx="2010807" cy="369332"/>
              </a:xfrm>
              <a:prstGeom prst="rect">
                <a:avLst/>
              </a:prstGeom>
              <a:blipFill>
                <a:blip r:embed="rId5"/>
                <a:stretch>
                  <a:fillRect l="-2516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FEAC-F4F2-5946-840F-6E705D34AE8F}"/>
                  </a:ext>
                </a:extLst>
              </p:cNvPr>
              <p:cNvSpPr txBox="1"/>
              <p:nvPr/>
            </p:nvSpPr>
            <p:spPr>
              <a:xfrm>
                <a:off x="8072410" y="5146363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=1.862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FEAC-F4F2-5946-840F-6E705D34A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10" y="5146363"/>
                <a:ext cx="2062103" cy="369332"/>
              </a:xfrm>
              <a:prstGeom prst="rect">
                <a:avLst/>
              </a:prstGeom>
              <a:blipFill>
                <a:blip r:embed="rId6"/>
                <a:stretch>
                  <a:fillRect l="-3086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06B3F4D-F40B-FD41-8423-DA88AE179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4" y="1368712"/>
            <a:ext cx="2608891" cy="3578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D965C-BC2C-4B47-A358-B9362C7DBCA1}"/>
                  </a:ext>
                </a:extLst>
              </p:cNvPr>
              <p:cNvSpPr txBox="1"/>
              <p:nvPr/>
            </p:nvSpPr>
            <p:spPr>
              <a:xfrm>
                <a:off x="372719" y="5146363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=0.640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D965C-BC2C-4B47-A358-B9362C7DB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19" y="5146363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1BDCA89-F925-D645-9422-3E1C05447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2232" y="1368712"/>
            <a:ext cx="2608892" cy="35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0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4BBF4D-4291-B44E-8360-F22DE7F5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73E11C-2A0A-8C49-8776-0B48D6278E45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73E11C-2A0A-8C49-8776-0B48D627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D2E654-B3DC-3D49-B3DC-980EB46C911F}"/>
                  </a:ext>
                </a:extLst>
              </p:cNvPr>
              <p:cNvSpPr txBox="1"/>
              <p:nvPr/>
            </p:nvSpPr>
            <p:spPr>
              <a:xfrm>
                <a:off x="98179" y="48559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D2E654-B3DC-3D49-B3DC-980EB46C9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" y="4855921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84D441-F20E-E345-96C5-622404F85176}"/>
                  </a:ext>
                </a:extLst>
              </p:cNvPr>
              <p:cNvSpPr txBox="1"/>
              <p:nvPr/>
            </p:nvSpPr>
            <p:spPr>
              <a:xfrm>
                <a:off x="2561725" y="488664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84D441-F20E-E345-96C5-622404F8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25" y="4886640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D432CE-8332-9344-A292-CFE1B3565CD2}"/>
                  </a:ext>
                </a:extLst>
              </p:cNvPr>
              <p:cNvSpPr txBox="1"/>
              <p:nvPr/>
            </p:nvSpPr>
            <p:spPr>
              <a:xfrm>
                <a:off x="5025271" y="488664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D432CE-8332-9344-A292-CFE1B3565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71" y="4886640"/>
                <a:ext cx="1816844" cy="369332"/>
              </a:xfrm>
              <a:prstGeom prst="rect">
                <a:avLst/>
              </a:prstGeom>
              <a:blipFill>
                <a:blip r:embed="rId5"/>
                <a:stretch>
                  <a:fillRect l="-34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AB9DB46-0E82-AC4A-864B-911B1DD43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9" y="1441936"/>
            <a:ext cx="2354873" cy="313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B0328-2D14-D243-8327-7C92DDCC2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953" y="1441936"/>
            <a:ext cx="2354873" cy="3139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66A852-4E2F-5844-B6E9-BEC80EB0F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9727" y="1441936"/>
            <a:ext cx="2354874" cy="3139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78F9D1-6B2B-4F4E-B7CE-33BC0C9C0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502" y="1441936"/>
            <a:ext cx="2350475" cy="3133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9135E8-4836-8E44-9260-23F2342ED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6878" y="1448504"/>
            <a:ext cx="2345549" cy="3127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9A56-A035-3343-BCDD-1B9BD5A6EC17}"/>
                  </a:ext>
                </a:extLst>
              </p:cNvPr>
              <p:cNvSpPr txBox="1"/>
              <p:nvPr/>
            </p:nvSpPr>
            <p:spPr>
              <a:xfrm>
                <a:off x="7488817" y="48559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9A56-A035-3343-BCDD-1B9BD5A6E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17" y="4855921"/>
                <a:ext cx="1816844" cy="369332"/>
              </a:xfrm>
              <a:prstGeom prst="rect">
                <a:avLst/>
              </a:prstGeom>
              <a:blipFill>
                <a:blip r:embed="rId11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11566B-6575-AB47-B73D-ECC788E3393D}"/>
                  </a:ext>
                </a:extLst>
              </p:cNvPr>
              <p:cNvSpPr txBox="1"/>
              <p:nvPr/>
            </p:nvSpPr>
            <p:spPr>
              <a:xfrm>
                <a:off x="9921230" y="48559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11566B-6575-AB47-B73D-ECC788E3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230" y="4855921"/>
                <a:ext cx="1816844" cy="369332"/>
              </a:xfrm>
              <a:prstGeom prst="rect">
                <a:avLst/>
              </a:prstGeom>
              <a:blipFill>
                <a:blip r:embed="rId12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53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7B67E9-516F-0C4D-B721-87F8EB19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C737DD-8EA4-3D40-A8CC-6AE621831096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C737DD-8EA4-3D40-A8CC-6AE621831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277F14-264F-964F-8AD3-B6D7DFFCEE51}"/>
                  </a:ext>
                </a:extLst>
              </p:cNvPr>
              <p:cNvSpPr txBox="1"/>
              <p:nvPr/>
            </p:nvSpPr>
            <p:spPr>
              <a:xfrm>
                <a:off x="148064" y="4173619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277F14-264F-964F-8AD3-B6D7DFFCE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4" y="4173619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34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8D344E-79F7-894A-B348-E79BDB64882F}"/>
                  </a:ext>
                </a:extLst>
              </p:cNvPr>
              <p:cNvSpPr txBox="1"/>
              <p:nvPr/>
            </p:nvSpPr>
            <p:spPr>
              <a:xfrm>
                <a:off x="2006975" y="419383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8D344E-79F7-894A-B348-E79BDB648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75" y="4193830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04D826-AED3-8249-8933-C426196BC7AE}"/>
                  </a:ext>
                </a:extLst>
              </p:cNvPr>
              <p:cNvSpPr txBox="1"/>
              <p:nvPr/>
            </p:nvSpPr>
            <p:spPr>
              <a:xfrm>
                <a:off x="4082892" y="419895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04D826-AED3-8249-8933-C426196B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892" y="4198955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A6DA80-4444-B249-B819-54449D09E7B9}"/>
                  </a:ext>
                </a:extLst>
              </p:cNvPr>
              <p:cNvSpPr txBox="1"/>
              <p:nvPr/>
            </p:nvSpPr>
            <p:spPr>
              <a:xfrm>
                <a:off x="6065227" y="419383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A6DA80-4444-B249-B819-54449D09E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227" y="4193830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1DB52F9-FB6A-9244-A8E4-59E9F63E96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93" y="1443893"/>
            <a:ext cx="2019187" cy="2692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A6A8B2-557F-8E4A-8CB6-5219C4761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6975" y="1439985"/>
            <a:ext cx="2021627" cy="2695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664D3-7070-D645-8FE6-3F965466DBB7}"/>
                  </a:ext>
                </a:extLst>
              </p:cNvPr>
              <p:cNvSpPr txBox="1"/>
              <p:nvPr/>
            </p:nvSpPr>
            <p:spPr>
              <a:xfrm>
                <a:off x="8019626" y="419383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664D3-7070-D645-8FE6-3F965466D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626" y="4193830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CACB042-B9BC-5044-8A44-5C8D19DE7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6162" y="1439985"/>
            <a:ext cx="1962521" cy="269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3ABD0-D619-CE41-9A2A-2882649F53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7789" y="1447160"/>
            <a:ext cx="1962522" cy="2692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C4067-B919-5943-B28C-EDDD4C95ED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9417" y="1447160"/>
            <a:ext cx="1962522" cy="2692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20FB2-D87C-DA4F-98EF-F4C6AB0807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1045" y="1447160"/>
            <a:ext cx="1983724" cy="2721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AA105-004F-BD43-9028-8E915892750B}"/>
                  </a:ext>
                </a:extLst>
              </p:cNvPr>
              <p:cNvSpPr txBox="1"/>
              <p:nvPr/>
            </p:nvSpPr>
            <p:spPr>
              <a:xfrm>
                <a:off x="10081729" y="419383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AA105-004F-BD43-9028-8E915892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729" y="4193830"/>
                <a:ext cx="2062103" cy="369332"/>
              </a:xfrm>
              <a:prstGeom prst="rect">
                <a:avLst/>
              </a:prstGeom>
              <a:blipFill>
                <a:blip r:embed="rId14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74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F38689-2DA0-294E-8EDF-A8A3CF54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165833"/>
            <a:ext cx="5316415" cy="701675"/>
          </a:xfrm>
          <a:solidFill>
            <a:srgbClr val="00B050"/>
          </a:solidFill>
        </p:spPr>
        <p:txBody>
          <a:bodyPr/>
          <a:lstStyle/>
          <a:p>
            <a:r>
              <a:rPr lang="da-DK" dirty="0"/>
              <a:t>Bare Platinum Clusters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BFB87-34DF-8E4C-B6D6-980CEAE2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1485535"/>
            <a:ext cx="3896642" cy="50793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01DD42-6F24-5D4F-B8FF-EE86754987C9}"/>
              </a:ext>
            </a:extLst>
          </p:cNvPr>
          <p:cNvSpPr/>
          <p:nvPr/>
        </p:nvSpPr>
        <p:spPr>
          <a:xfrm>
            <a:off x="256376" y="867508"/>
            <a:ext cx="6122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Rui Li, Marc </a:t>
            </a:r>
            <a:r>
              <a:rPr lang="da-DK" dirty="0" err="1"/>
              <a:t>Odunlami</a:t>
            </a:r>
            <a:r>
              <a:rPr lang="da-DK" dirty="0"/>
              <a:t>, Philippe </a:t>
            </a:r>
            <a:r>
              <a:rPr lang="da-DK" dirty="0" err="1"/>
              <a:t>Carbonnière</a:t>
            </a:r>
            <a:r>
              <a:rPr lang="da-DK" dirty="0"/>
              <a:t>, </a:t>
            </a:r>
          </a:p>
          <a:p>
            <a:r>
              <a:rPr lang="da-DK" dirty="0" err="1">
                <a:solidFill>
                  <a:srgbClr val="0093BC"/>
                </a:solidFill>
                <a:latin typeface="Times" pitchFamily="2" charset="0"/>
              </a:rPr>
              <a:t>Computational</a:t>
            </a:r>
            <a:r>
              <a:rPr lang="da-DK" dirty="0">
                <a:solidFill>
                  <a:srgbClr val="0093BC"/>
                </a:solidFill>
                <a:latin typeface="Times" pitchFamily="2" charset="0"/>
              </a:rPr>
              <a:t> and </a:t>
            </a:r>
            <a:r>
              <a:rPr lang="da-DK" dirty="0" err="1">
                <a:solidFill>
                  <a:srgbClr val="0093BC"/>
                </a:solidFill>
                <a:latin typeface="Times" pitchFamily="2" charset="0"/>
              </a:rPr>
              <a:t>Theoretical</a:t>
            </a:r>
            <a:r>
              <a:rPr lang="da-DK" dirty="0">
                <a:solidFill>
                  <a:srgbClr val="0093BC"/>
                </a:solidFill>
                <a:latin typeface="Times" pitchFamily="2" charset="0"/>
              </a:rPr>
              <a:t> </a:t>
            </a:r>
            <a:r>
              <a:rPr lang="da-DK" dirty="0" err="1">
                <a:solidFill>
                  <a:srgbClr val="0093BC"/>
                </a:solidFill>
                <a:latin typeface="Times" pitchFamily="2" charset="0"/>
              </a:rPr>
              <a:t>Chemistry</a:t>
            </a:r>
            <a:r>
              <a:rPr lang="da-DK" dirty="0">
                <a:solidFill>
                  <a:srgbClr val="0093BC"/>
                </a:solidFill>
                <a:latin typeface="Times" pitchFamily="2" charset="0"/>
              </a:rPr>
              <a:t> 1107 (2017) 136–141</a:t>
            </a:r>
            <a:endParaRPr lang="da-DK" dirty="0">
              <a:solidFill>
                <a:srgbClr val="0093BC"/>
              </a:solidFill>
              <a:effectLst/>
              <a:latin typeface="Times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F0D807-7827-A04C-A5AF-E8137259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2827704"/>
            <a:ext cx="36830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1A0F13-19DB-1744-B3B4-3B51DD50F508}"/>
              </a:ext>
            </a:extLst>
          </p:cNvPr>
          <p:cNvSpPr txBox="1"/>
          <p:nvPr/>
        </p:nvSpPr>
        <p:spPr>
          <a:xfrm>
            <a:off x="8346831" y="1485535"/>
            <a:ext cx="49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BA66B-3EC2-9A40-AF8E-09B095952856}"/>
              </a:ext>
            </a:extLst>
          </p:cNvPr>
          <p:cNvSpPr txBox="1"/>
          <p:nvPr/>
        </p:nvSpPr>
        <p:spPr>
          <a:xfrm>
            <a:off x="468923" y="580700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Pt7-Pt10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098455-732B-1D44-B12C-63476910744A}"/>
              </a:ext>
            </a:extLst>
          </p:cNvPr>
          <p:cNvSpPr/>
          <p:nvPr/>
        </p:nvSpPr>
        <p:spPr>
          <a:xfrm>
            <a:off x="6735325" y="1971953"/>
            <a:ext cx="51690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 Ali </a:t>
            </a:r>
            <a:r>
              <a:rPr lang="da-DK" dirty="0" err="1"/>
              <a:t>Sebetci</a:t>
            </a:r>
            <a:r>
              <a:rPr lang="da-DK" dirty="0"/>
              <a:t> </a:t>
            </a:r>
          </a:p>
          <a:p>
            <a:r>
              <a:rPr lang="da-DK" dirty="0" err="1">
                <a:solidFill>
                  <a:srgbClr val="011279"/>
                </a:solidFill>
                <a:latin typeface="Helvetica" pitchFamily="2" charset="0"/>
              </a:rPr>
              <a:t>Computational</a:t>
            </a:r>
            <a:r>
              <a:rPr lang="da-DK" dirty="0">
                <a:solidFill>
                  <a:srgbClr val="011279"/>
                </a:solidFill>
                <a:latin typeface="Helvetica" pitchFamily="2" charset="0"/>
              </a:rPr>
              <a:t> Materials Science 78 (2013) 9–11</a:t>
            </a:r>
            <a:endParaRPr lang="da-DK" dirty="0">
              <a:solidFill>
                <a:srgbClr val="011279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3FB82C-9FBE-DA47-848D-F6FE5286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B0DE6-DF05-D342-BBAF-475C0FCA9917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/>
                  <a:t>Pt</a:t>
                </a:r>
                <a:r>
                  <a:rPr lang="en-US" baseline="-25000"/>
                  <a:t>7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B0DE6-DF05-D342-BBAF-475C0FCA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140C65-44D6-014C-AD30-B1BF9543FD0B}"/>
                  </a:ext>
                </a:extLst>
              </p:cNvPr>
              <p:cNvSpPr txBox="1"/>
              <p:nvPr/>
            </p:nvSpPr>
            <p:spPr>
              <a:xfrm>
                <a:off x="113706" y="4733374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140C65-44D6-014C-AD30-B1BF9543F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6" y="4733374"/>
                <a:ext cx="1869743" cy="369332"/>
              </a:xfrm>
              <a:prstGeom prst="rect">
                <a:avLst/>
              </a:prstGeom>
              <a:blipFill>
                <a:blip r:embed="rId3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71395F-0D9D-C545-AA8E-98AF58A49F21}"/>
                  </a:ext>
                </a:extLst>
              </p:cNvPr>
              <p:cNvSpPr txBox="1"/>
              <p:nvPr/>
            </p:nvSpPr>
            <p:spPr>
              <a:xfrm>
                <a:off x="2561725" y="473337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71395F-0D9D-C545-AA8E-98AF58A49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25" y="473337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4CC816-E97B-6945-BA89-EA0FB3CE4233}"/>
                  </a:ext>
                </a:extLst>
              </p:cNvPr>
              <p:cNvSpPr txBox="1"/>
              <p:nvPr/>
            </p:nvSpPr>
            <p:spPr>
              <a:xfrm>
                <a:off x="4964246" y="473337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4CC816-E97B-6945-BA89-EA0FB3CE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246" y="4733374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A56EBB-848D-A74E-BB7F-2E7F372F3EA1}"/>
                  </a:ext>
                </a:extLst>
              </p:cNvPr>
              <p:cNvSpPr txBox="1"/>
              <p:nvPr/>
            </p:nvSpPr>
            <p:spPr>
              <a:xfrm>
                <a:off x="7366767" y="473337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A56EBB-848D-A74E-BB7F-2E7F372F3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67" y="4733374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6693A5A-9BDC-584E-ABD5-E2DF14E23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06" y="1441938"/>
            <a:ext cx="2303585" cy="3071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8B9A7-F118-F641-9778-AF5A1226B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7291" y="1441938"/>
            <a:ext cx="2303585" cy="3071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72CA46-91D3-FA4A-B636-0A24847B6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0876" y="1441938"/>
            <a:ext cx="2303585" cy="3071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BDA4C-E4BA-4141-B58E-697EC9DF2C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1127" y="1441938"/>
            <a:ext cx="2303585" cy="30714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D0B4FF-F28E-0B42-B992-82D14EB85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1378" y="1480611"/>
            <a:ext cx="2274580" cy="3032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B8369D-7997-EE43-9014-2227A8A90DAD}"/>
                  </a:ext>
                </a:extLst>
              </p:cNvPr>
              <p:cNvSpPr txBox="1"/>
              <p:nvPr/>
            </p:nvSpPr>
            <p:spPr>
              <a:xfrm>
                <a:off x="9610246" y="473337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B8369D-7997-EE43-9014-2227A8A9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246" y="4733374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9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640C42-5E69-464F-82E5-0728A50A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C42B8A-E8C4-7341-8389-8F8FAA02904B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C42B8A-E8C4-7341-8389-8F8FAA02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752E5-4200-D44A-9358-31A9BBE1CB9D}"/>
                  </a:ext>
                </a:extLst>
              </p:cNvPr>
              <p:cNvSpPr txBox="1"/>
              <p:nvPr/>
            </p:nvSpPr>
            <p:spPr>
              <a:xfrm>
                <a:off x="288815" y="501302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752E5-4200-D44A-9358-31A9BBE1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15" y="501302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5A6B80-1736-FD4C-ADA3-7E70CD04835A}"/>
                  </a:ext>
                </a:extLst>
              </p:cNvPr>
              <p:cNvSpPr txBox="1"/>
              <p:nvPr/>
            </p:nvSpPr>
            <p:spPr>
              <a:xfrm>
                <a:off x="2636497" y="501302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5A6B80-1736-FD4C-ADA3-7E70CD048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7" y="501302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B3D077-031F-E448-8F82-20DDAAFC09DF}"/>
                  </a:ext>
                </a:extLst>
              </p:cNvPr>
              <p:cNvSpPr txBox="1"/>
              <p:nvPr/>
            </p:nvSpPr>
            <p:spPr>
              <a:xfrm>
                <a:off x="4929304" y="497599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B3D077-031F-E448-8F82-20DDAAFC0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304" y="4975994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D09EB5F-39D3-6A40-ADC7-89974B44F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79418"/>
            <a:ext cx="2394475" cy="3282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CE7F8-896D-264E-8A49-8B46D58B7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454" y="1347691"/>
            <a:ext cx="2420624" cy="3318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338095-60A8-CD4C-9551-08A21D428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8881" y="1424504"/>
            <a:ext cx="2394475" cy="3282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85C748-E29E-B143-9D1E-73AD3B1A6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3356" y="1400838"/>
            <a:ext cx="2427366" cy="332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E30D90-BCE9-2145-AD29-E1061FD05799}"/>
                  </a:ext>
                </a:extLst>
              </p:cNvPr>
              <p:cNvSpPr txBox="1"/>
              <p:nvPr/>
            </p:nvSpPr>
            <p:spPr>
              <a:xfrm>
                <a:off x="7427696" y="5013022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E30D90-BCE9-2145-AD29-E1061FD05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696" y="5013022"/>
                <a:ext cx="1816844" cy="369332"/>
              </a:xfrm>
              <a:prstGeom prst="rect">
                <a:avLst/>
              </a:prstGeom>
              <a:blipFill>
                <a:blip r:embed="rId1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8DA0D-4F3F-BA45-BCFA-20D2FF5300BD}"/>
                  </a:ext>
                </a:extLst>
              </p:cNvPr>
              <p:cNvSpPr txBox="1"/>
              <p:nvPr/>
            </p:nvSpPr>
            <p:spPr>
              <a:xfrm>
                <a:off x="9724043" y="5013022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8DA0D-4F3F-BA45-BCFA-20D2FF53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043" y="5013022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7CCC06A-9644-E047-A353-FFFED17183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7668" y="1379417"/>
            <a:ext cx="2399785" cy="32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4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BE8E20-F3E4-914D-B2DB-4F686825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62E01C-0BB9-AE42-9AF0-DD39A0FE6AB0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62E01C-0BB9-AE42-9AF0-DD39A0FE6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7F50FC3-266B-F548-BE79-3ECE6AB1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" y="1442005"/>
            <a:ext cx="2215661" cy="3037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6406B-A9AC-0E42-8FBB-DEAD1E7B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445" y="1442005"/>
            <a:ext cx="2215661" cy="3037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9ED28-2625-A843-80E9-278DE3B27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106" y="1442005"/>
            <a:ext cx="2215661" cy="3037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D7672-B023-B24E-ADB0-EF5AD7972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766" y="1442005"/>
            <a:ext cx="2215661" cy="3037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8DE354-EF66-8F4F-A2C4-5900E94F4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270" y="1442005"/>
            <a:ext cx="2215660" cy="3037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9D0E3C-6D17-7842-989D-B93267C68DFE}"/>
                  </a:ext>
                </a:extLst>
              </p:cNvPr>
              <p:cNvSpPr txBox="1"/>
              <p:nvPr/>
            </p:nvSpPr>
            <p:spPr>
              <a:xfrm>
                <a:off x="113706" y="4733374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9D0E3C-6D17-7842-989D-B93267C6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6" y="4733374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E2EC65-2DC1-A74E-8D95-DEBE69D09C9B}"/>
                  </a:ext>
                </a:extLst>
              </p:cNvPr>
              <p:cNvSpPr txBox="1"/>
              <p:nvPr/>
            </p:nvSpPr>
            <p:spPr>
              <a:xfrm>
                <a:off x="2561725" y="47333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E2EC65-2DC1-A74E-8D95-DEBE69D09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25" y="4733374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DF46EB-06D0-0742-9642-D5D3E4C7F78D}"/>
                  </a:ext>
                </a:extLst>
              </p:cNvPr>
              <p:cNvSpPr txBox="1"/>
              <p:nvPr/>
            </p:nvSpPr>
            <p:spPr>
              <a:xfrm>
                <a:off x="4696737" y="472481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DF46EB-06D0-0742-9642-D5D3E4C7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737" y="4724818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F0874B-9BAE-5443-8B9F-5F6A3D675EEC}"/>
                  </a:ext>
                </a:extLst>
              </p:cNvPr>
              <p:cNvSpPr txBox="1"/>
              <p:nvPr/>
            </p:nvSpPr>
            <p:spPr>
              <a:xfrm>
                <a:off x="6940174" y="472481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F0874B-9BAE-5443-8B9F-5F6A3D67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174" y="4724818"/>
                <a:ext cx="1816844" cy="369332"/>
              </a:xfrm>
              <a:prstGeom prst="rect">
                <a:avLst/>
              </a:prstGeom>
              <a:blipFill>
                <a:blip r:embed="rId11"/>
                <a:stretch>
                  <a:fillRect l="-2069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3A854D-B17C-CF49-ADBF-AAAEFE0026D6}"/>
                  </a:ext>
                </a:extLst>
              </p:cNvPr>
              <p:cNvSpPr txBox="1"/>
              <p:nvPr/>
            </p:nvSpPr>
            <p:spPr>
              <a:xfrm>
                <a:off x="9183611" y="473337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3A854D-B17C-CF49-ADBF-AAAEFE002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611" y="4733374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271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1D2DB6-3150-DC43-8A28-8BD3F62D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FF4A06-9DF8-0048-881D-4C7EC4CA2138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FF4A06-9DF8-0048-881D-4C7EC4CA2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B1AE96-F172-214B-8C7C-F6B77BE3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0396"/>
            <a:ext cx="2401277" cy="3291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C56439-825D-304E-840C-019D9993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568" y="1630396"/>
            <a:ext cx="2402986" cy="3293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C591C-F5D8-6D4A-9E73-5A6D4CA87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245" y="1630395"/>
            <a:ext cx="2401278" cy="3291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5FF017-F350-B84D-A041-E35937192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122" y="1630395"/>
            <a:ext cx="2401277" cy="3291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4BCDC-6BD8-D64D-B267-4EF052238373}"/>
                  </a:ext>
                </a:extLst>
              </p:cNvPr>
              <p:cNvSpPr txBox="1"/>
              <p:nvPr/>
            </p:nvSpPr>
            <p:spPr>
              <a:xfrm>
                <a:off x="113706" y="509678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4BCDC-6BD8-D64D-B267-4EF052238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6" y="5096787"/>
                <a:ext cx="1816844" cy="369332"/>
              </a:xfrm>
              <a:prstGeom prst="rect">
                <a:avLst/>
              </a:prstGeom>
              <a:blipFill>
                <a:blip r:embed="rId8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C1EFB-84E0-2C44-8440-4F3DF7CA799F}"/>
                  </a:ext>
                </a:extLst>
              </p:cNvPr>
              <p:cNvSpPr txBox="1"/>
              <p:nvPr/>
            </p:nvSpPr>
            <p:spPr>
              <a:xfrm>
                <a:off x="2561725" y="509678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C1EFB-84E0-2C44-8440-4F3DF7CA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725" y="5096787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82A041-6C1E-B44E-A901-8D3F136372DB}"/>
                  </a:ext>
                </a:extLst>
              </p:cNvPr>
              <p:cNvSpPr txBox="1"/>
              <p:nvPr/>
            </p:nvSpPr>
            <p:spPr>
              <a:xfrm>
                <a:off x="4964246" y="509678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82A041-6C1E-B44E-A901-8D3F13637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246" y="5096787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0E8BA6-167A-F74B-A6F6-8817421BE644}"/>
                  </a:ext>
                </a:extLst>
              </p:cNvPr>
              <p:cNvSpPr txBox="1"/>
              <p:nvPr/>
            </p:nvSpPr>
            <p:spPr>
              <a:xfrm>
                <a:off x="7366767" y="509678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0E8BA6-167A-F74B-A6F6-8817421BE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67" y="509678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88B3C5-6970-3046-917E-A84A48098278}"/>
                  </a:ext>
                </a:extLst>
              </p:cNvPr>
              <p:cNvSpPr txBox="1"/>
              <p:nvPr/>
            </p:nvSpPr>
            <p:spPr>
              <a:xfrm>
                <a:off x="9610246" y="509678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88B3C5-6970-3046-917E-A84A48098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246" y="5096787"/>
                <a:ext cx="2062103" cy="369332"/>
              </a:xfrm>
              <a:prstGeom prst="rect">
                <a:avLst/>
              </a:prstGeom>
              <a:blipFill>
                <a:blip r:embed="rId12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AEEB46-79F1-6848-994C-FCF105D08A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0998" y="1630395"/>
            <a:ext cx="2399449" cy="32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7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F7945E-8613-C14E-BBD2-BCFB0F21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965B9A-D2A2-EB4F-ACFB-7C6C7A144527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965B9A-D2A2-EB4F-ACFB-7C6C7A144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AE97F66-D3DD-6647-879B-E2CE665F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0" y="1535723"/>
            <a:ext cx="2322411" cy="318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017F0-0487-1342-8CE8-A87FE9C2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41" y="1533003"/>
            <a:ext cx="2324393" cy="3188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FC6773-671D-414B-B8B2-2FCA9C637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252" y="1533003"/>
            <a:ext cx="2324394" cy="3188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2E85C-A097-014A-AB21-8B5A29C12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645" y="1533003"/>
            <a:ext cx="2324393" cy="3188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755581-6045-E040-A33F-D15E5B6F7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057" y="1533004"/>
            <a:ext cx="2324393" cy="3188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B7FB0D-A99E-A14E-A995-CEC28CC8933D}"/>
                  </a:ext>
                </a:extLst>
              </p:cNvPr>
              <p:cNvSpPr txBox="1"/>
              <p:nvPr/>
            </p:nvSpPr>
            <p:spPr>
              <a:xfrm>
                <a:off x="424473" y="473654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B7FB0D-A99E-A14E-A995-CEC28CC89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73" y="4736542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01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B1B2CF-69A4-BD41-B402-49563566341C}"/>
                  </a:ext>
                </a:extLst>
              </p:cNvPr>
              <p:cNvSpPr txBox="1"/>
              <p:nvPr/>
            </p:nvSpPr>
            <p:spPr>
              <a:xfrm>
                <a:off x="2677933" y="473337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B1B2CF-69A4-BD41-B402-495635663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33" y="4733374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4FA530-0520-F64F-8CE6-76DF24420397}"/>
                  </a:ext>
                </a:extLst>
              </p:cNvPr>
              <p:cNvSpPr txBox="1"/>
              <p:nvPr/>
            </p:nvSpPr>
            <p:spPr>
              <a:xfrm>
                <a:off x="5018027" y="473337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4FA530-0520-F64F-8CE6-76DF24420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27" y="4733374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0AE750-178B-3F40-983F-E5EE4520962E}"/>
                  </a:ext>
                </a:extLst>
              </p:cNvPr>
              <p:cNvSpPr txBox="1"/>
              <p:nvPr/>
            </p:nvSpPr>
            <p:spPr>
              <a:xfrm>
                <a:off x="7366767" y="474823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0AE750-178B-3F40-983F-E5EE4520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67" y="4748238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7E3005-F953-1F40-862F-C6481E36ADEE}"/>
                  </a:ext>
                </a:extLst>
              </p:cNvPr>
              <p:cNvSpPr txBox="1"/>
              <p:nvPr/>
            </p:nvSpPr>
            <p:spPr>
              <a:xfrm>
                <a:off x="9737991" y="47631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7E3005-F953-1F40-862F-C6481E36A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991" y="4763129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803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BC5813-2768-C947-87C8-061515D0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148503-9AC8-D94D-8943-340616F1FC3F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148503-9AC8-D94D-8943-340616F1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077AD6-DDBD-A644-8462-8DB3EE0FB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85" y="1643625"/>
            <a:ext cx="2314104" cy="3174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AC03B-6012-F344-A6D3-51D667172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674" y="1643625"/>
            <a:ext cx="2314104" cy="3174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E8999F-A76B-354B-9C88-350E2F403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778" y="1643625"/>
            <a:ext cx="2314104" cy="3174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AA440-7D90-E14E-8628-0EB1449EA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882" y="1643625"/>
            <a:ext cx="2314104" cy="317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07FCC1-B421-1E4F-849E-C43708E7A1E1}"/>
                  </a:ext>
                </a:extLst>
              </p:cNvPr>
              <p:cNvSpPr txBox="1"/>
              <p:nvPr/>
            </p:nvSpPr>
            <p:spPr>
              <a:xfrm>
                <a:off x="1737457" y="490066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07FCC1-B421-1E4F-849E-C43708E7A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457" y="4900665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A5354F-0907-B344-BB01-58008A88704B}"/>
                  </a:ext>
                </a:extLst>
              </p:cNvPr>
              <p:cNvSpPr txBox="1"/>
              <p:nvPr/>
            </p:nvSpPr>
            <p:spPr>
              <a:xfrm>
                <a:off x="3990917" y="489749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A5354F-0907-B344-BB01-58008A887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17" y="4897497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DFB544-2E39-2948-9D55-47370968B062}"/>
                  </a:ext>
                </a:extLst>
              </p:cNvPr>
              <p:cNvSpPr txBox="1"/>
              <p:nvPr/>
            </p:nvSpPr>
            <p:spPr>
              <a:xfrm>
                <a:off x="6331011" y="489749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DFB544-2E39-2948-9D55-47370968B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11" y="4897497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53756-39E5-2944-9A54-5AC7AF10F571}"/>
                  </a:ext>
                </a:extLst>
              </p:cNvPr>
              <p:cNvSpPr txBox="1"/>
              <p:nvPr/>
            </p:nvSpPr>
            <p:spPr>
              <a:xfrm>
                <a:off x="8679751" y="491236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53756-39E5-2944-9A54-5AC7AF10F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751" y="4912361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06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167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14B90E-6F6B-E147-B6BC-B0869123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5C1C1D-95FA-6748-9BDA-05E202DC239E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5C1C1D-95FA-6748-9BDA-05E202DC2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3653C98-7C45-6246-9394-4C2FCDAE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4793"/>
            <a:ext cx="2168771" cy="2975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FA7E6-A4ED-6949-9DAF-8283FB15F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771" y="1554793"/>
            <a:ext cx="2168771" cy="2975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C03BA-BFA5-8146-A74C-0624F2975A7A}"/>
                  </a:ext>
                </a:extLst>
              </p:cNvPr>
              <p:cNvSpPr txBox="1"/>
              <p:nvPr/>
            </p:nvSpPr>
            <p:spPr>
              <a:xfrm>
                <a:off x="149513" y="47279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C03BA-BFA5-8146-A74C-0624F2975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13" y="4727959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3401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DBAE41-39B5-A446-B238-95C4EA1DBB8F}"/>
                  </a:ext>
                </a:extLst>
              </p:cNvPr>
              <p:cNvSpPr txBox="1"/>
              <p:nvPr/>
            </p:nvSpPr>
            <p:spPr>
              <a:xfrm>
                <a:off x="2445396" y="474599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DBAE41-39B5-A446-B238-95C4EA1DB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96" y="474599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0640C0-33CC-B240-B83C-5C1B9C2BFE3B}"/>
                  </a:ext>
                </a:extLst>
              </p:cNvPr>
              <p:cNvSpPr txBox="1"/>
              <p:nvPr/>
            </p:nvSpPr>
            <p:spPr>
              <a:xfrm>
                <a:off x="4462146" y="472795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0640C0-33CC-B240-B83C-5C1B9C2B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46" y="472795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1498E9-1862-F744-A971-695977B9ADC8}"/>
                  </a:ext>
                </a:extLst>
              </p:cNvPr>
              <p:cNvSpPr txBox="1"/>
              <p:nvPr/>
            </p:nvSpPr>
            <p:spPr>
              <a:xfrm>
                <a:off x="6643678" y="475005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1498E9-1862-F744-A971-695977B9A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678" y="4750052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50F6D6-365E-4340-B125-6316FC20DE47}"/>
                  </a:ext>
                </a:extLst>
              </p:cNvPr>
              <p:cNvSpPr txBox="1"/>
              <p:nvPr/>
            </p:nvSpPr>
            <p:spPr>
              <a:xfrm>
                <a:off x="8896876" y="472795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=0.906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50F6D6-365E-4340-B125-6316FC20D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76" y="4727959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CD44C21-6300-BD4E-B269-5575C59DC7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5446" y="1541467"/>
            <a:ext cx="2178485" cy="29885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F73D3E7-FB11-EE40-B786-2DB0258675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1835" y="1554793"/>
            <a:ext cx="2168771" cy="29751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0353E2A-17C6-8447-92A5-0D1EFFBC7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7129" y="1541467"/>
            <a:ext cx="2178485" cy="29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3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4E338E-63D8-0C4E-AF43-94E82917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6169C4-34FB-DC4D-BEE2-A1A2454542AF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6169C4-34FB-DC4D-BEE2-A1A245454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E700D5-3CA9-1648-82CB-AFFC1DA4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1652953"/>
            <a:ext cx="2489253" cy="3414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7AA33B-E3C1-204F-9222-F1D507BDB379}"/>
                  </a:ext>
                </a:extLst>
              </p:cNvPr>
              <p:cNvSpPr txBox="1"/>
              <p:nvPr/>
            </p:nvSpPr>
            <p:spPr>
              <a:xfrm>
                <a:off x="466034" y="52672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7AA33B-E3C1-204F-9222-F1D507BDB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4" y="5267217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D71701-9D31-F346-8691-2997FA4B645D}"/>
                  </a:ext>
                </a:extLst>
              </p:cNvPr>
              <p:cNvSpPr txBox="1"/>
              <p:nvPr/>
            </p:nvSpPr>
            <p:spPr>
              <a:xfrm>
                <a:off x="2997720" y="526361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D71701-9D31-F346-8691-2997FA4B6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0" y="5263613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A093E3F3-838F-404F-AA41-5DD1345CC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755" y="1652953"/>
            <a:ext cx="2493014" cy="34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6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6C6EC6-E806-4C4C-BD0B-3EE56D8D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50D32D-5EFC-1649-86C8-7064453144E0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50D32D-5EFC-1649-86C8-706445314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9DA54A9-B163-3A47-AF00-E69CAE24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" y="1665482"/>
            <a:ext cx="1954762" cy="2672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7DCB21-891E-2D41-B82E-2D339894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378" y="1665482"/>
            <a:ext cx="1954762" cy="2672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A70C8-3282-7642-81B2-8A799BD8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40" y="1665482"/>
            <a:ext cx="1954762" cy="2672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901DB-1846-034C-9493-633494A6B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221" y="1665482"/>
            <a:ext cx="1954762" cy="2672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9547E5-42A8-A042-9EBA-00CD5DC90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983" y="1665482"/>
            <a:ext cx="1959340" cy="2678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ADCF82-768C-6241-A801-7753964931F2}"/>
                  </a:ext>
                </a:extLst>
              </p:cNvPr>
              <p:cNvSpPr txBox="1"/>
              <p:nvPr/>
            </p:nvSpPr>
            <p:spPr>
              <a:xfrm>
                <a:off x="113706" y="4733374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ADCF82-768C-6241-A801-775396493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6" y="4733374"/>
                <a:ext cx="1869743" cy="369332"/>
              </a:xfrm>
              <a:prstGeom prst="rect">
                <a:avLst/>
              </a:prstGeom>
              <a:blipFill>
                <a:blip r:embed="rId9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867B0E-5D7D-6C44-9985-4BBB2F4A55F7}"/>
                  </a:ext>
                </a:extLst>
              </p:cNvPr>
              <p:cNvSpPr txBox="1"/>
              <p:nvPr/>
            </p:nvSpPr>
            <p:spPr>
              <a:xfrm>
                <a:off x="1983449" y="4739709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867B0E-5D7D-6C44-9985-4BBB2F4A5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49" y="4739709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9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EFA9DB-0C5A-AD48-99E6-78774F090DAB}"/>
                  </a:ext>
                </a:extLst>
              </p:cNvPr>
              <p:cNvSpPr txBox="1"/>
              <p:nvPr/>
            </p:nvSpPr>
            <p:spPr>
              <a:xfrm>
                <a:off x="4123618" y="469248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EFA9DB-0C5A-AD48-99E6-78774F090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18" y="469248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A07B12-4811-2B40-BA85-44BEC6C51244}"/>
                  </a:ext>
                </a:extLst>
              </p:cNvPr>
              <p:cNvSpPr txBox="1"/>
              <p:nvPr/>
            </p:nvSpPr>
            <p:spPr>
              <a:xfrm>
                <a:off x="6164899" y="469248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A07B12-4811-2B40-BA85-44BEC6C51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99" y="4692487"/>
                <a:ext cx="1816844" cy="369332"/>
              </a:xfrm>
              <a:prstGeom prst="rect">
                <a:avLst/>
              </a:prstGeom>
              <a:blipFill>
                <a:blip r:embed="rId12"/>
                <a:stretch>
                  <a:fillRect l="-208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859DAD-8FBB-5943-8FD5-DADA5EC341EA}"/>
                  </a:ext>
                </a:extLst>
              </p:cNvPr>
              <p:cNvSpPr txBox="1"/>
              <p:nvPr/>
            </p:nvSpPr>
            <p:spPr>
              <a:xfrm>
                <a:off x="8121571" y="469248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859DAD-8FBB-5943-8FD5-DADA5EC34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571" y="4692487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69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9387C5-5607-464B-9F76-E8E317D0A1C7}"/>
                  </a:ext>
                </a:extLst>
              </p:cNvPr>
              <p:cNvSpPr txBox="1"/>
              <p:nvPr/>
            </p:nvSpPr>
            <p:spPr>
              <a:xfrm>
                <a:off x="10169923" y="4693762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9387C5-5607-464B-9F76-E8E317D0A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923" y="4693762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451BF4-DACD-CB46-9C79-1E69E02BBE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54659" y="1665482"/>
            <a:ext cx="1954762" cy="26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25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B73D2E-D3F1-5343-A66B-9A2BB769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833A6B-0558-DA4F-A23C-D3358A318008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833A6B-0558-DA4F-A23C-D3358A318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F593F1F-2112-E842-ABC8-FEFECB5CF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6" y="1423423"/>
            <a:ext cx="1992242" cy="2723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6CC4E-D366-9946-BB79-C794BD6A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48" y="1423423"/>
            <a:ext cx="1994877" cy="2726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B1533-EBF5-6E4D-B20C-F9932FBE7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126" y="1423423"/>
            <a:ext cx="1991941" cy="2722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10591B-DFF7-1344-84B7-48FC63CA6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67" y="1396314"/>
            <a:ext cx="2011775" cy="2749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229FC-E952-864E-AE6E-AA054835A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313" y="1396315"/>
            <a:ext cx="2011773" cy="2749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7EA3EA-CEC1-6E44-9C4E-D386AFE377F3}"/>
                  </a:ext>
                </a:extLst>
              </p:cNvPr>
              <p:cNvSpPr txBox="1"/>
              <p:nvPr/>
            </p:nvSpPr>
            <p:spPr>
              <a:xfrm>
                <a:off x="236205" y="4175245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7EA3EA-CEC1-6E44-9C4E-D386AFE3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5" y="4175245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9D983E-4EB6-FE4D-A1CF-E5F18B79AA13}"/>
                  </a:ext>
                </a:extLst>
              </p:cNvPr>
              <p:cNvSpPr txBox="1"/>
              <p:nvPr/>
            </p:nvSpPr>
            <p:spPr>
              <a:xfrm>
                <a:off x="2155741" y="41734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9D983E-4EB6-FE4D-A1CF-E5F18B79A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41" y="4173411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298352-0AF8-554C-958A-29C06C794B41}"/>
                  </a:ext>
                </a:extLst>
              </p:cNvPr>
              <p:cNvSpPr txBox="1"/>
              <p:nvPr/>
            </p:nvSpPr>
            <p:spPr>
              <a:xfrm>
                <a:off x="4225306" y="41734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298352-0AF8-554C-958A-29C06C79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306" y="4173411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4EFE3D-34D0-9945-91B2-3CBD2DF9BC6E}"/>
                  </a:ext>
                </a:extLst>
              </p:cNvPr>
              <p:cNvSpPr txBox="1"/>
              <p:nvPr/>
            </p:nvSpPr>
            <p:spPr>
              <a:xfrm>
                <a:off x="6201981" y="418826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4EFE3D-34D0-9945-91B2-3CBD2DF9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981" y="4188261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CAD80D-75C4-C744-AD8D-13D392C3C8A5}"/>
                  </a:ext>
                </a:extLst>
              </p:cNvPr>
              <p:cNvSpPr txBox="1"/>
              <p:nvPr/>
            </p:nvSpPr>
            <p:spPr>
              <a:xfrm>
                <a:off x="8196858" y="41734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CAD80D-75C4-C744-AD8D-13D392C3C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858" y="4173411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6CF59CE-D3A1-204F-99AC-716C9F7764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46554" y="1396313"/>
            <a:ext cx="2011775" cy="2759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16EE1-DF2E-7949-963B-3B93694207A5}"/>
                  </a:ext>
                </a:extLst>
              </p:cNvPr>
              <p:cNvSpPr txBox="1"/>
              <p:nvPr/>
            </p:nvSpPr>
            <p:spPr>
              <a:xfrm>
                <a:off x="10082248" y="414630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=0.692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16EE1-DF2E-7949-963B-3B936942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248" y="4146302"/>
                <a:ext cx="1945084" cy="369332"/>
              </a:xfrm>
              <a:prstGeom prst="rect">
                <a:avLst/>
              </a:prstGeom>
              <a:blipFill>
                <a:blip r:embed="rId14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82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2D085B-75CB-7C45-8B24-C1F6900E7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165833"/>
            <a:ext cx="5316415" cy="701675"/>
          </a:xfrm>
          <a:solidFill>
            <a:srgbClr val="00B050"/>
          </a:solidFill>
        </p:spPr>
        <p:txBody>
          <a:bodyPr/>
          <a:lstStyle/>
          <a:p>
            <a:r>
              <a:rPr lang="da-DK" dirty="0"/>
              <a:t>Bare Platinum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C11DE-7918-424D-94F1-E247B518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3" y="1783373"/>
            <a:ext cx="3835400" cy="300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F6A86-1377-CE4B-A462-C177D209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81" y="1808773"/>
            <a:ext cx="3975100" cy="295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34B4E-2249-3E4E-9345-042EB96E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42" y="5181600"/>
            <a:ext cx="38989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959EB-9D9E-BC4C-8696-B92C2305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304" y="5181600"/>
            <a:ext cx="38989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D42A0-651A-4E46-A5F9-16EDAA0C5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781" y="2038350"/>
            <a:ext cx="2120900" cy="1562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D1478E-A7E1-294B-92CB-F82AA3935D94}"/>
              </a:ext>
            </a:extLst>
          </p:cNvPr>
          <p:cNvSpPr/>
          <p:nvPr/>
        </p:nvSpPr>
        <p:spPr>
          <a:xfrm>
            <a:off x="596200" y="1128075"/>
            <a:ext cx="7505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Anastassia N. </a:t>
            </a:r>
            <a:r>
              <a:rPr lang="da-DK" dirty="0" err="1"/>
              <a:t>Alexandrova</a:t>
            </a:r>
            <a:r>
              <a:rPr lang="da-DK" dirty="0"/>
              <a:t> </a:t>
            </a:r>
            <a:r>
              <a:rPr lang="da-DK" dirty="0">
                <a:latin typeface="Helvetica" pitchFamily="2" charset="0"/>
              </a:rPr>
              <a:t>J. </a:t>
            </a:r>
            <a:r>
              <a:rPr lang="da-DK" dirty="0" err="1">
                <a:latin typeface="Helvetica" pitchFamily="2" charset="0"/>
              </a:rPr>
              <a:t>Chem</a:t>
            </a:r>
            <a:r>
              <a:rPr lang="da-DK" dirty="0">
                <a:latin typeface="Helvetica" pitchFamily="2" charset="0"/>
              </a:rPr>
              <a:t>. </a:t>
            </a:r>
            <a:r>
              <a:rPr lang="da-DK" dirty="0" err="1">
                <a:latin typeface="Helvetica" pitchFamily="2" charset="0"/>
              </a:rPr>
              <a:t>Theory</a:t>
            </a:r>
            <a:r>
              <a:rPr lang="da-DK" dirty="0">
                <a:latin typeface="Helvetica" pitchFamily="2" charset="0"/>
              </a:rPr>
              <a:t> </a:t>
            </a:r>
            <a:r>
              <a:rPr lang="da-DK" dirty="0" err="1">
                <a:latin typeface="Helvetica" pitchFamily="2" charset="0"/>
              </a:rPr>
              <a:t>Comput</a:t>
            </a:r>
            <a:r>
              <a:rPr lang="da-DK" dirty="0">
                <a:latin typeface="Helvetica" pitchFamily="2" charset="0"/>
              </a:rPr>
              <a:t>. 2015, 11, 2385−2393</a:t>
            </a:r>
            <a:endParaRPr lang="da-DK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55B69-1A63-FC4F-A1FB-9FE2B4637219}"/>
              </a:ext>
            </a:extLst>
          </p:cNvPr>
          <p:cNvSpPr txBox="1"/>
          <p:nvPr/>
        </p:nvSpPr>
        <p:spPr>
          <a:xfrm>
            <a:off x="596200" y="785446"/>
            <a:ext cx="128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Pt8 Isomers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4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CFD8DB-89A2-7847-87BF-FDF5A050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2EFBBD-4A02-904F-A5C0-E972BCFEE584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2EFBBD-4A02-904F-A5C0-E972BCFE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1C1D60-4960-D943-B267-3283CE8E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5" y="1593577"/>
            <a:ext cx="1917478" cy="2696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AFE1B-C0D4-3540-B06A-EEE25EB4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73" y="1593394"/>
            <a:ext cx="1917478" cy="2696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7E13F-85D0-6A4C-87C5-E3E4622D4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451" y="1605743"/>
            <a:ext cx="1917478" cy="2696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233615-3954-0A42-8F8E-89D7CD519907}"/>
                  </a:ext>
                </a:extLst>
              </p:cNvPr>
              <p:cNvSpPr txBox="1"/>
              <p:nvPr/>
            </p:nvSpPr>
            <p:spPr>
              <a:xfrm>
                <a:off x="0" y="433872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233615-3954-0A42-8F8E-89D7CD519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8720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6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956004-3BA8-6744-8FA1-C2001648E9CF}"/>
                  </a:ext>
                </a:extLst>
              </p:cNvPr>
              <p:cNvSpPr txBox="1"/>
              <p:nvPr/>
            </p:nvSpPr>
            <p:spPr>
              <a:xfrm>
                <a:off x="1915367" y="436689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956004-3BA8-6744-8FA1-C2001648E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67" y="4366891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EA79D3-F022-9943-8317-868276767B11}"/>
                  </a:ext>
                </a:extLst>
              </p:cNvPr>
              <p:cNvSpPr txBox="1"/>
              <p:nvPr/>
            </p:nvSpPr>
            <p:spPr>
              <a:xfrm>
                <a:off x="3801402" y="434591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EA79D3-F022-9943-8317-868276767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02" y="4345919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6C518A-1B74-B44B-A6E4-44BFBFE20A46}"/>
                  </a:ext>
                </a:extLst>
              </p:cNvPr>
              <p:cNvSpPr txBox="1"/>
              <p:nvPr/>
            </p:nvSpPr>
            <p:spPr>
              <a:xfrm>
                <a:off x="5775818" y="436689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6C518A-1B74-B44B-A6E4-44BFBFE20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18" y="4366891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2F7A4B5-2A34-2544-A63A-6CAF6518E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6486" y="1605743"/>
            <a:ext cx="1965713" cy="2696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B4268-E01A-5E48-B471-486FC64F9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2199" y="1605743"/>
            <a:ext cx="1974584" cy="2708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A2FA55-5C61-4B40-8CCB-15C1A81ACB82}"/>
                  </a:ext>
                </a:extLst>
              </p:cNvPr>
              <p:cNvSpPr txBox="1"/>
              <p:nvPr/>
            </p:nvSpPr>
            <p:spPr>
              <a:xfrm>
                <a:off x="7750234" y="436689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A2FA55-5C61-4B40-8CCB-15C1A81AC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234" y="4366891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44C56E2-FAFD-AD4C-915E-BF5234BC0B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6782" y="1605743"/>
            <a:ext cx="1965713" cy="2696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2A0533-2184-3F49-B0C8-3ABAFC077AAA}"/>
                  </a:ext>
                </a:extLst>
              </p:cNvPr>
              <p:cNvSpPr txBox="1"/>
              <p:nvPr/>
            </p:nvSpPr>
            <p:spPr>
              <a:xfrm>
                <a:off x="9724650" y="436689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2A0533-2184-3F49-B0C8-3ABAFC07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650" y="4366891"/>
                <a:ext cx="1945084" cy="369332"/>
              </a:xfrm>
              <a:prstGeom prst="rect">
                <a:avLst/>
              </a:prstGeom>
              <a:blipFill>
                <a:blip r:embed="rId14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948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76DC1-1544-C044-906E-B77F39F3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CE7B76-B5FF-0B47-9E06-A708DD2B3B18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CE7B76-B5FF-0B47-9E06-A708DD2B3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A607281-A065-6145-BED3-28F89417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" y="1634287"/>
            <a:ext cx="2175113" cy="3171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D56391-76F6-5D4E-81FC-7B4C452A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953" y="1621887"/>
            <a:ext cx="2329950" cy="3196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21F634-9B24-6A46-986C-A522889FC943}"/>
                  </a:ext>
                </a:extLst>
              </p:cNvPr>
              <p:cNvSpPr txBox="1"/>
              <p:nvPr/>
            </p:nvSpPr>
            <p:spPr>
              <a:xfrm>
                <a:off x="161753" y="517254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21F634-9B24-6A46-986C-A522889FC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53" y="5172546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05520D-FEA6-4645-A1C0-A4986D5C5C4B}"/>
                  </a:ext>
                </a:extLst>
              </p:cNvPr>
              <p:cNvSpPr txBox="1"/>
              <p:nvPr/>
            </p:nvSpPr>
            <p:spPr>
              <a:xfrm>
                <a:off x="2543001" y="519784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05520D-FEA6-4645-A1C0-A4986D5C5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01" y="5197843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0DB46A-3454-A54D-B58A-760FA0B9B5FF}"/>
                  </a:ext>
                </a:extLst>
              </p:cNvPr>
              <p:cNvSpPr txBox="1"/>
              <p:nvPr/>
            </p:nvSpPr>
            <p:spPr>
              <a:xfrm>
                <a:off x="4878769" y="519784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0DB46A-3454-A54D-B58A-760FA0B9B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769" y="5197843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61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500B92-0931-094E-9078-38EB52E9FBFA}"/>
                  </a:ext>
                </a:extLst>
              </p:cNvPr>
              <p:cNvSpPr txBox="1"/>
              <p:nvPr/>
            </p:nvSpPr>
            <p:spPr>
              <a:xfrm>
                <a:off x="7174523" y="519784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500B92-0931-094E-9078-38EB52E9F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523" y="5197843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222E2C-803A-D546-8075-5ABD56E864E9}"/>
                  </a:ext>
                </a:extLst>
              </p:cNvPr>
              <p:cNvSpPr txBox="1"/>
              <p:nvPr/>
            </p:nvSpPr>
            <p:spPr>
              <a:xfrm>
                <a:off x="9470277" y="517254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222E2C-803A-D546-8075-5ABD56E86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277" y="5172546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7840DF26-586A-094A-BDB1-B67EAE679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3903" y="1621887"/>
            <a:ext cx="2311871" cy="31714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DA9495-ED7E-3644-8B15-DE7C7D200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3853" y="1621887"/>
            <a:ext cx="2304635" cy="316157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A8B5120-DFF4-0C41-8F27-1CE3DAE80E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5724" y="1624239"/>
            <a:ext cx="2302922" cy="31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7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A497D1-6D02-9D4B-91DD-4E443BF55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6A61C3-6594-1940-907F-462D4EBC0306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6A61C3-6594-1940-907F-462D4EBC0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9B85811-E7CB-2442-B01C-7A377A70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" y="1611758"/>
            <a:ext cx="2200605" cy="3018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37A23F-C3C4-2342-8B1D-251DFA33AE07}"/>
                  </a:ext>
                </a:extLst>
              </p:cNvPr>
              <p:cNvSpPr txBox="1"/>
              <p:nvPr/>
            </p:nvSpPr>
            <p:spPr>
              <a:xfrm>
                <a:off x="322588" y="484748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=0.796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37A23F-C3C4-2342-8B1D-251DFA33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8" y="484748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DED6C-4B66-6D4B-B466-D30C04E5D16C}"/>
                  </a:ext>
                </a:extLst>
              </p:cNvPr>
              <p:cNvSpPr txBox="1"/>
              <p:nvPr/>
            </p:nvSpPr>
            <p:spPr>
              <a:xfrm>
                <a:off x="2433485" y="484748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DED6C-4B66-6D4B-B466-D30C04E5D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5" y="4847484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326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856F9D3-007C-A745-A63A-A9544969A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389" y="1611758"/>
            <a:ext cx="2193696" cy="30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05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11850-46E0-234B-8B7A-DAA3E898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25BB44-1C7A-FF46-B711-CD7A19D7ACA9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25BB44-1C7A-FF46-B711-CD7A19D7A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2DB842B-9739-CA4D-8063-2FCED907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384"/>
            <a:ext cx="2414954" cy="3312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6EED0-A30E-8A4E-B819-61AFD486B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564" y="1465384"/>
            <a:ext cx="2414954" cy="3312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B854C-E3CC-7240-B40E-B9557A265D7A}"/>
                  </a:ext>
                </a:extLst>
              </p:cNvPr>
              <p:cNvSpPr txBox="1"/>
              <p:nvPr/>
            </p:nvSpPr>
            <p:spPr>
              <a:xfrm>
                <a:off x="512423" y="482349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B854C-E3CC-7240-B40E-B9557A26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23" y="4823490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402A71-704C-2148-8611-3571F6837259}"/>
                  </a:ext>
                </a:extLst>
              </p:cNvPr>
              <p:cNvSpPr txBox="1"/>
              <p:nvPr/>
            </p:nvSpPr>
            <p:spPr>
              <a:xfrm>
                <a:off x="2893671" y="484878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402A71-704C-2148-8611-3571F6837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671" y="4848787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34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5020B-1867-784E-A7A2-AC8DFEC6E313}"/>
                  </a:ext>
                </a:extLst>
              </p:cNvPr>
              <p:cNvSpPr txBox="1"/>
              <p:nvPr/>
            </p:nvSpPr>
            <p:spPr>
              <a:xfrm>
                <a:off x="5229439" y="484878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=0.336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5020B-1867-784E-A7A2-AC8DFEC6E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439" y="4848787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E63FAD-09B8-094C-B20D-493C98A4A3F1}"/>
                  </a:ext>
                </a:extLst>
              </p:cNvPr>
              <p:cNvSpPr txBox="1"/>
              <p:nvPr/>
            </p:nvSpPr>
            <p:spPr>
              <a:xfrm>
                <a:off x="7525193" y="484878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=0.663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E63FAD-09B8-094C-B20D-493C98A4A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193" y="4848787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054E0D-7A77-CB42-B8F0-97466FF0C21E}"/>
                  </a:ext>
                </a:extLst>
              </p:cNvPr>
              <p:cNvSpPr txBox="1"/>
              <p:nvPr/>
            </p:nvSpPr>
            <p:spPr>
              <a:xfrm>
                <a:off x="10036567" y="484643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054E0D-7A77-CB42-B8F0-97466FF0C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567" y="4846435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D29C3BF-B4F7-4245-AF40-76D50785A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9569" y="1487982"/>
            <a:ext cx="2414954" cy="331290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FDC0EE-5707-C345-A7BB-725D26897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4523" y="1487981"/>
            <a:ext cx="2414954" cy="33129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BDFE57F-AF56-B94D-99C9-64943E2FC6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9478" y="1487981"/>
            <a:ext cx="2398482" cy="32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19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D7E18F-E9F4-1B4A-A0D4-58EA6CA8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0E1763-EC5A-7840-8BC9-814EF91036C2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0E1763-EC5A-7840-8BC9-814EF9103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0A5D494-E55E-9748-B97B-DDE7E5F1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1695951"/>
            <a:ext cx="2332892" cy="3401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A3673A-601E-2C45-B9F9-3C9A4647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695951"/>
            <a:ext cx="2332892" cy="3401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3F8848-6C7A-B442-BB78-6F108E93C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293" y="1695951"/>
            <a:ext cx="2332892" cy="34015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C3F7CB-BD9E-4B44-A87C-4C8A1B85C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184" y="1695952"/>
            <a:ext cx="2332893" cy="34015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6E1AF6-05F9-6C4F-8DEC-660768F72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076" y="1695951"/>
            <a:ext cx="2479571" cy="3401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805D67-2C09-3C4A-9D2C-F82354EAC385}"/>
                  </a:ext>
                </a:extLst>
              </p:cNvPr>
              <p:cNvSpPr txBox="1"/>
              <p:nvPr/>
            </p:nvSpPr>
            <p:spPr>
              <a:xfrm>
                <a:off x="289686" y="522207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805D67-2C09-3C4A-9D2C-F82354EAC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86" y="5222072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B9460D-761A-9E47-8B05-B4E865D75313}"/>
                  </a:ext>
                </a:extLst>
              </p:cNvPr>
              <p:cNvSpPr txBox="1"/>
              <p:nvPr/>
            </p:nvSpPr>
            <p:spPr>
              <a:xfrm>
                <a:off x="2670934" y="524736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B9460D-761A-9E47-8B05-B4E865D75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934" y="5247369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86D39E-5D6B-4F4A-9768-C8D800BE4A9F}"/>
                  </a:ext>
                </a:extLst>
              </p:cNvPr>
              <p:cNvSpPr txBox="1"/>
              <p:nvPr/>
            </p:nvSpPr>
            <p:spPr>
              <a:xfrm>
                <a:off x="5006702" y="524736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86D39E-5D6B-4F4A-9768-C8D800BE4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02" y="5247369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6F4657-EE09-2D4C-B803-AEF3481CA4C0}"/>
                  </a:ext>
                </a:extLst>
              </p:cNvPr>
              <p:cNvSpPr txBox="1"/>
              <p:nvPr/>
            </p:nvSpPr>
            <p:spPr>
              <a:xfrm>
                <a:off x="7302456" y="524736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6F4657-EE09-2D4C-B803-AEF3481C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456" y="5247369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772B5D-7F57-F641-8723-F567885ACFB3}"/>
                  </a:ext>
                </a:extLst>
              </p:cNvPr>
              <p:cNvSpPr txBox="1"/>
              <p:nvPr/>
            </p:nvSpPr>
            <p:spPr>
              <a:xfrm>
                <a:off x="9813830" y="52450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772B5D-7F57-F641-8723-F567885AC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830" y="5245017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075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97227A-5E5D-1046-B66E-C2FCB6D4B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E824E-E7CB-6540-AD20-1EF972A4A156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E824E-E7CB-6540-AD20-1EF972A4A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DE5AA2C-FD39-F749-B8AC-51FDA122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" y="1737112"/>
            <a:ext cx="2453542" cy="336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A9F0C-4D1D-5241-B5B0-1BBB5CD7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12" y="1737112"/>
            <a:ext cx="2453542" cy="336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83ADB-3950-0B40-B021-289854F9A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32" y="1737112"/>
            <a:ext cx="2453542" cy="3365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4F675-B77A-0A47-AA81-FD5076880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905" y="1737112"/>
            <a:ext cx="2453542" cy="3365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49B844-BEE7-8B4C-99ED-80A4C8F6B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2109" y="1737112"/>
            <a:ext cx="2453542" cy="3365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DEF3F6-443F-0C47-9B6D-8F802A504234}"/>
                  </a:ext>
                </a:extLst>
              </p:cNvPr>
              <p:cNvSpPr txBox="1"/>
              <p:nvPr/>
            </p:nvSpPr>
            <p:spPr>
              <a:xfrm>
                <a:off x="289686" y="522207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DEF3F6-443F-0C47-9B6D-8F802A504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86" y="5222072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B8E4E1-1CF2-1248-8D50-76A1DE6AF3A0}"/>
                  </a:ext>
                </a:extLst>
              </p:cNvPr>
              <p:cNvSpPr txBox="1"/>
              <p:nvPr/>
            </p:nvSpPr>
            <p:spPr>
              <a:xfrm>
                <a:off x="2670934" y="524736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B8E4E1-1CF2-1248-8D50-76A1DE6AF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934" y="5247369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A99588-F71F-8C4D-B525-80AE0CB96A8D}"/>
                  </a:ext>
                </a:extLst>
              </p:cNvPr>
              <p:cNvSpPr txBox="1"/>
              <p:nvPr/>
            </p:nvSpPr>
            <p:spPr>
              <a:xfrm>
                <a:off x="5006702" y="524736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A99588-F71F-8C4D-B525-80AE0CB96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02" y="5247369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A39715-C321-FC4F-991F-C7CBC0A77F1A}"/>
                  </a:ext>
                </a:extLst>
              </p:cNvPr>
              <p:cNvSpPr txBox="1"/>
              <p:nvPr/>
            </p:nvSpPr>
            <p:spPr>
              <a:xfrm>
                <a:off x="7478062" y="52450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=0.719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A39715-C321-FC4F-991F-C7CBC0A77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062" y="524501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E6FDC1-5D7A-0048-B73A-26FFA8557587}"/>
                  </a:ext>
                </a:extLst>
              </p:cNvPr>
              <p:cNvSpPr txBox="1"/>
              <p:nvPr/>
            </p:nvSpPr>
            <p:spPr>
              <a:xfrm>
                <a:off x="9986338" y="52450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E6FDC1-5D7A-0048-B73A-26FFA855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338" y="5245017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804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822F29-11A0-F74F-8E1E-03D5B537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E8C160-D8E7-9A41-869F-D2115A73A500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E8C160-D8E7-9A41-869F-D2115A73A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266F2D8-41FA-C34E-9356-D2D0DCBA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" y="1824128"/>
            <a:ext cx="2629388" cy="3607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489912-7DF3-2A4C-B990-D95B9185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449" y="1824129"/>
            <a:ext cx="2634274" cy="36137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8E0091-BE42-C244-BA40-0D1DF56BE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837" y="1824128"/>
            <a:ext cx="2634274" cy="36137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9B69B83-D3D8-2B4D-A9EE-A2669DA2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111" y="1824128"/>
            <a:ext cx="2629388" cy="3607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4A64C7-F931-4E41-AD3B-2033066C7A02}"/>
                  </a:ext>
                </a:extLst>
              </p:cNvPr>
              <p:cNvSpPr txBox="1"/>
              <p:nvPr/>
            </p:nvSpPr>
            <p:spPr>
              <a:xfrm>
                <a:off x="512425" y="545846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4A64C7-F931-4E41-AD3B-2033066C7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25" y="5458465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C0D092-4347-6041-B991-27B9A424E967}"/>
                  </a:ext>
                </a:extLst>
              </p:cNvPr>
              <p:cNvSpPr txBox="1"/>
              <p:nvPr/>
            </p:nvSpPr>
            <p:spPr>
              <a:xfrm>
                <a:off x="3093932" y="545846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C0D092-4347-6041-B991-27B9A424E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932" y="5458465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3C44DF-9E3E-DE43-B62D-F6B5B3C81D1B}"/>
                  </a:ext>
                </a:extLst>
              </p:cNvPr>
              <p:cNvSpPr txBox="1"/>
              <p:nvPr/>
            </p:nvSpPr>
            <p:spPr>
              <a:xfrm>
                <a:off x="5776546" y="545846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3C44DF-9E3E-DE43-B62D-F6B5B3C81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546" y="5458465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240005-1909-8B45-9010-245C3BDB21A1}"/>
                  </a:ext>
                </a:extLst>
              </p:cNvPr>
              <p:cNvSpPr txBox="1"/>
              <p:nvPr/>
            </p:nvSpPr>
            <p:spPr>
              <a:xfrm>
                <a:off x="8417396" y="545846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=1.272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240005-1909-8B45-9010-245C3BDB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396" y="5458465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520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CDBF86-6B3F-0E4E-9387-E742D018B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F1B994-79DC-8A43-AF40-B189F14F9247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F1B994-79DC-8A43-AF40-B189F14F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51025A-A482-F34B-A878-DDB2DAD6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277"/>
            <a:ext cx="2324396" cy="3188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22D3A-71F6-D84F-A53C-59C22C0A9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396" y="1512277"/>
            <a:ext cx="2324396" cy="31886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CBAD2-A6CD-F441-9777-257296D99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348" y="1512277"/>
            <a:ext cx="2324396" cy="31886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6EE1F2-915B-2648-BC40-516C11D4F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744" y="1512277"/>
            <a:ext cx="2324396" cy="31886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579283-CB36-F341-B7BB-A2072324F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3140" y="1512278"/>
            <a:ext cx="2324395" cy="3188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6056C9-0101-C541-BD02-E7F8E3B2B37C}"/>
                  </a:ext>
                </a:extLst>
              </p:cNvPr>
              <p:cNvSpPr txBox="1"/>
              <p:nvPr/>
            </p:nvSpPr>
            <p:spPr>
              <a:xfrm>
                <a:off x="135354" y="470095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6056C9-0101-C541-BD02-E7F8E3B2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54" y="4700955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C03807-90CE-0248-A372-0C25C9EF787C}"/>
                  </a:ext>
                </a:extLst>
              </p:cNvPr>
              <p:cNvSpPr txBox="1"/>
              <p:nvPr/>
            </p:nvSpPr>
            <p:spPr>
              <a:xfrm>
                <a:off x="2516602" y="472625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C03807-90CE-0248-A372-0C25C9EF7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602" y="4726252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3EAE1-72FE-8D4E-B751-231B475D117A}"/>
                  </a:ext>
                </a:extLst>
              </p:cNvPr>
              <p:cNvSpPr txBox="1"/>
              <p:nvPr/>
            </p:nvSpPr>
            <p:spPr>
              <a:xfrm>
                <a:off x="4852370" y="472625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3EAE1-72FE-8D4E-B751-231B475D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70" y="4726252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4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A8D3EF-875F-774C-8F05-FB6A8FA65DC3}"/>
                  </a:ext>
                </a:extLst>
              </p:cNvPr>
              <p:cNvSpPr txBox="1"/>
              <p:nvPr/>
            </p:nvSpPr>
            <p:spPr>
              <a:xfrm>
                <a:off x="7148124" y="472625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A8D3EF-875F-774C-8F05-FB6A8FA65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124" y="4726252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2597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EEB560-A5DB-D94A-B11C-193BE3A62511}"/>
                  </a:ext>
                </a:extLst>
              </p:cNvPr>
              <p:cNvSpPr txBox="1"/>
              <p:nvPr/>
            </p:nvSpPr>
            <p:spPr>
              <a:xfrm>
                <a:off x="9659498" y="472390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EEB560-A5DB-D94A-B11C-193BE3A62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498" y="4723900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403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E38303-1ABC-2049-B33B-CDA0FED7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750F30-D9F8-7640-9A4D-00BACBABE3F1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750F30-D9F8-7640-9A4D-00BACBABE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64ABB7-543E-7542-9C42-F9CD9A19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" y="1441938"/>
            <a:ext cx="2332893" cy="3200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371780-FA04-F54E-893A-BB1314EA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786" y="1441939"/>
            <a:ext cx="2332892" cy="3200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370944-3BB3-D745-9DBD-14D0A6E30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78" y="1441938"/>
            <a:ext cx="2332893" cy="32003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E2155-800D-694A-A5EA-3B39CFEF7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570" y="1441938"/>
            <a:ext cx="2332893" cy="3200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183A6-8A20-C144-8390-08E9D8C4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463" y="1441938"/>
            <a:ext cx="2332893" cy="3200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0B5CC-D69E-224A-91EA-ACA197DB1D61}"/>
                  </a:ext>
                </a:extLst>
              </p:cNvPr>
              <p:cNvSpPr txBox="1"/>
              <p:nvPr/>
            </p:nvSpPr>
            <p:spPr>
              <a:xfrm>
                <a:off x="231071" y="46640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0B5CC-D69E-224A-91EA-ACA197DB1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71" y="4664024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9BBAF0-2DF6-FF45-86D4-94378B72548C}"/>
                  </a:ext>
                </a:extLst>
              </p:cNvPr>
              <p:cNvSpPr txBox="1"/>
              <p:nvPr/>
            </p:nvSpPr>
            <p:spPr>
              <a:xfrm>
                <a:off x="2612319" y="468932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=0.715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9BBAF0-2DF6-FF45-86D4-94378B72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319" y="4689321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7A7647-559F-0E4F-A486-6210BB7059B5}"/>
                  </a:ext>
                </a:extLst>
              </p:cNvPr>
              <p:cNvSpPr txBox="1"/>
              <p:nvPr/>
            </p:nvSpPr>
            <p:spPr>
              <a:xfrm>
                <a:off x="4948087" y="468932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7A7647-559F-0E4F-A486-6210BB705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087" y="4689321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9ACEB3-CEE3-9E4C-ACE8-ED8592F484D1}"/>
                  </a:ext>
                </a:extLst>
              </p:cNvPr>
              <p:cNvSpPr txBox="1"/>
              <p:nvPr/>
            </p:nvSpPr>
            <p:spPr>
              <a:xfrm>
                <a:off x="7419447" y="468696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9ACEB3-CEE3-9E4C-ACE8-ED8592F48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447" y="4686969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13CEB9-0E25-E74D-AB59-1947052C7FEA}"/>
                  </a:ext>
                </a:extLst>
              </p:cNvPr>
              <p:cNvSpPr txBox="1"/>
              <p:nvPr/>
            </p:nvSpPr>
            <p:spPr>
              <a:xfrm>
                <a:off x="9927723" y="468696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13CEB9-0E25-E74D-AB59-1947052C7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723" y="4686969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713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7A8D1D-3E7E-0043-95AC-9A7F66F4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05468D-0C0C-634D-8CA9-71A0B1FEE6B2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05468D-0C0C-634D-8CA9-71A0B1FE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608F5D-CAC1-FB41-8B3F-1A6C6408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" y="1641231"/>
            <a:ext cx="2204757" cy="3024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CB66E-DE8D-364A-82CA-B77D03100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073" y="1641232"/>
            <a:ext cx="2204757" cy="3024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A7F39-68BE-BA40-B464-1380F4B72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30" y="1641231"/>
            <a:ext cx="2203493" cy="3022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B38D12-247C-5D4A-ADDD-B68EB381C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323" y="1641232"/>
            <a:ext cx="2203493" cy="3022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2AF989-8EEA-8241-B5F4-9C127AD2308C}"/>
                  </a:ext>
                </a:extLst>
              </p:cNvPr>
              <p:cNvSpPr txBox="1"/>
              <p:nvPr/>
            </p:nvSpPr>
            <p:spPr>
              <a:xfrm>
                <a:off x="195902" y="472572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=0.799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2AF989-8EEA-8241-B5F4-9C127AD23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02" y="4725727"/>
                <a:ext cx="2062103" cy="369332"/>
              </a:xfrm>
              <a:prstGeom prst="rect">
                <a:avLst/>
              </a:prstGeom>
              <a:blipFill>
                <a:blip r:embed="rId7"/>
                <a:stretch>
                  <a:fillRect l="-1829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738393-6C3B-E44B-9354-7459341B2FCD}"/>
                  </a:ext>
                </a:extLst>
              </p:cNvPr>
              <p:cNvSpPr txBox="1"/>
              <p:nvPr/>
            </p:nvSpPr>
            <p:spPr>
              <a:xfrm>
                <a:off x="2426211" y="472572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738393-6C3B-E44B-9354-7459341B2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211" y="4725727"/>
                <a:ext cx="2062103" cy="369332"/>
              </a:xfrm>
              <a:prstGeom prst="rect">
                <a:avLst/>
              </a:prstGeom>
              <a:blipFill>
                <a:blip r:embed="rId8"/>
                <a:stretch>
                  <a:fillRect l="-1840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45C1B9-7502-4842-9DA6-8BDFC48A10C0}"/>
                  </a:ext>
                </a:extLst>
              </p:cNvPr>
              <p:cNvSpPr txBox="1"/>
              <p:nvPr/>
            </p:nvSpPr>
            <p:spPr>
              <a:xfrm>
                <a:off x="4655220" y="474469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45C1B9-7502-4842-9DA6-8BDFC48A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220" y="4744694"/>
                <a:ext cx="2062103" cy="369332"/>
              </a:xfrm>
              <a:prstGeom prst="rect">
                <a:avLst/>
              </a:prstGeom>
              <a:blipFill>
                <a:blip r:embed="rId9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FF353-23AF-BC4D-86F7-67B0BAAA6686}"/>
                  </a:ext>
                </a:extLst>
              </p:cNvPr>
              <p:cNvSpPr txBox="1"/>
              <p:nvPr/>
            </p:nvSpPr>
            <p:spPr>
              <a:xfrm>
                <a:off x="6884229" y="474021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=1.344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FF353-23AF-BC4D-86F7-67B0BAAA6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229" y="4740215"/>
                <a:ext cx="2062103" cy="369332"/>
              </a:xfrm>
              <a:prstGeom prst="rect">
                <a:avLst/>
              </a:prstGeom>
              <a:blipFill>
                <a:blip r:embed="rId10"/>
                <a:stretch>
                  <a:fillRect l="-1840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64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E4C6-8711-E140-8E33-623EFBB3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338" y="118942"/>
            <a:ext cx="6770077" cy="432044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Al</a:t>
            </a:r>
            <a:r>
              <a:rPr lang="da-DK" baseline="-25000"/>
              <a:t>2</a:t>
            </a:r>
            <a:r>
              <a:rPr lang="da-DK"/>
              <a:t>O</a:t>
            </a:r>
            <a:r>
              <a:rPr lang="da-DK" baseline="-25000"/>
              <a:t>3</a:t>
            </a:r>
            <a:r>
              <a:rPr lang="da-DK"/>
              <a:t> Support </a:t>
            </a:r>
            <a:r>
              <a:rPr lang="da-DK" err="1"/>
              <a:t>Based</a:t>
            </a:r>
            <a:r>
              <a:rPr lang="da-DK"/>
              <a:t> Pt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CDFEF-7509-CE4C-9D9D-56E0C928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75" y="1557555"/>
            <a:ext cx="5024315" cy="2661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E792D-C0ED-714B-A431-7921BF6E19D8}"/>
              </a:ext>
            </a:extLst>
          </p:cNvPr>
          <p:cNvSpPr txBox="1"/>
          <p:nvPr/>
        </p:nvSpPr>
        <p:spPr>
          <a:xfrm>
            <a:off x="485531" y="855785"/>
            <a:ext cx="40758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da-DK" err="1"/>
              <a:t>Dehydrogenation</a:t>
            </a:r>
            <a:r>
              <a:rPr lang="da-DK"/>
              <a:t> </a:t>
            </a:r>
            <a:r>
              <a:rPr lang="da-DK" err="1"/>
              <a:t>Reactions</a:t>
            </a:r>
            <a:r>
              <a:rPr lang="da-DK"/>
              <a:t> : </a:t>
            </a:r>
          </a:p>
          <a:p>
            <a:r>
              <a:rPr lang="da-DK" sz="1600"/>
              <a:t>Anderson et al., ACS </a:t>
            </a:r>
            <a:r>
              <a:rPr lang="da-DK" sz="1600" err="1"/>
              <a:t>Catal</a:t>
            </a:r>
            <a:r>
              <a:rPr lang="da-DK" sz="1600"/>
              <a:t>. 2017, 7, 3322−3335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4D7F84-7791-834C-B09F-75F932B3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592" y="1594322"/>
            <a:ext cx="6024953" cy="2661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030EF-4F7E-B84C-8198-9D5D177479CE}"/>
              </a:ext>
            </a:extLst>
          </p:cNvPr>
          <p:cNvSpPr txBox="1"/>
          <p:nvPr/>
        </p:nvSpPr>
        <p:spPr>
          <a:xfrm>
            <a:off x="6224955" y="873388"/>
            <a:ext cx="424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b) Oxidation </a:t>
            </a:r>
            <a:r>
              <a:rPr lang="da-DK" err="1"/>
              <a:t>Reactions</a:t>
            </a:r>
            <a:r>
              <a:rPr lang="da-DK"/>
              <a:t>:</a:t>
            </a:r>
          </a:p>
          <a:p>
            <a:r>
              <a:rPr lang="da-DK"/>
              <a:t> </a:t>
            </a:r>
            <a:r>
              <a:rPr lang="da-DK" sz="1600"/>
              <a:t>Yin et al., J. Mater. </a:t>
            </a:r>
            <a:r>
              <a:rPr lang="da-DK" sz="1600" err="1"/>
              <a:t>Chem</a:t>
            </a:r>
            <a:r>
              <a:rPr lang="da-DK" sz="1600"/>
              <a:t>. A, 2017, 5, 4923–4931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AC7C1-C595-DA4A-BF86-178EE8AF6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23" y="5286131"/>
            <a:ext cx="5080000" cy="1536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2EF24-A3C0-7F47-A734-7325313FA780}"/>
              </a:ext>
            </a:extLst>
          </p:cNvPr>
          <p:cNvSpPr txBox="1"/>
          <p:nvPr/>
        </p:nvSpPr>
        <p:spPr>
          <a:xfrm>
            <a:off x="299075" y="4610389"/>
            <a:ext cx="53985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c) </a:t>
            </a:r>
            <a:r>
              <a:rPr lang="da-DK" err="1"/>
              <a:t>Oxidative</a:t>
            </a:r>
            <a:r>
              <a:rPr lang="da-DK"/>
              <a:t> </a:t>
            </a:r>
            <a:r>
              <a:rPr lang="da-DK" err="1"/>
              <a:t>dehydrogenation</a:t>
            </a:r>
            <a:r>
              <a:rPr lang="da-DK"/>
              <a:t> </a:t>
            </a:r>
            <a:r>
              <a:rPr lang="da-DK" err="1"/>
              <a:t>Reactions</a:t>
            </a:r>
            <a:r>
              <a:rPr lang="da-DK"/>
              <a:t>:</a:t>
            </a:r>
          </a:p>
          <a:p>
            <a:r>
              <a:rPr lang="da-DK" sz="1600" err="1"/>
              <a:t>Vajda</a:t>
            </a:r>
            <a:r>
              <a:rPr lang="da-DK" sz="1600"/>
              <a:t> et al., </a:t>
            </a:r>
            <a:r>
              <a:rPr lang="da-DK" sz="1600" i="1"/>
              <a:t>Nature Materials</a:t>
            </a:r>
            <a:r>
              <a:rPr lang="da-DK" sz="1600"/>
              <a:t> </a:t>
            </a:r>
            <a:r>
              <a:rPr lang="da-DK" sz="1600" b="1" err="1"/>
              <a:t>volume</a:t>
            </a:r>
            <a:r>
              <a:rPr lang="da-DK" sz="1600" b="1"/>
              <a:t> 8</a:t>
            </a:r>
            <a:r>
              <a:rPr lang="da-DK" sz="1600"/>
              <a:t>, pages 213–216 (2009)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BDB37F-E0FD-F642-8A1A-DC0055C25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738" y="4835768"/>
            <a:ext cx="2333514" cy="1897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BACA7-DA39-E54B-9761-C9688C30BE2A}"/>
              </a:ext>
            </a:extLst>
          </p:cNvPr>
          <p:cNvSpPr txBox="1"/>
          <p:nvPr/>
        </p:nvSpPr>
        <p:spPr>
          <a:xfrm>
            <a:off x="6682153" y="4391707"/>
            <a:ext cx="5061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err="1"/>
              <a:t>Alexandrova</a:t>
            </a:r>
            <a:r>
              <a:rPr lang="da-DK" sz="1600"/>
              <a:t> et al., J. </a:t>
            </a:r>
            <a:r>
              <a:rPr lang="da-DK" sz="1600" err="1"/>
              <a:t>Phys</a:t>
            </a:r>
            <a:r>
              <a:rPr lang="da-DK" sz="1600"/>
              <a:t>. </a:t>
            </a:r>
            <a:r>
              <a:rPr lang="da-DK" sz="1600" err="1"/>
              <a:t>Chem</a:t>
            </a:r>
            <a:r>
              <a:rPr lang="da-DK" sz="1600"/>
              <a:t>. </a:t>
            </a:r>
            <a:r>
              <a:rPr lang="da-DK" sz="1600" err="1"/>
              <a:t>Lett</a:t>
            </a:r>
            <a:r>
              <a:rPr lang="da-DK" sz="1600"/>
              <a:t>. 2018, 9, 1696−1702</a:t>
            </a:r>
          </a:p>
        </p:txBody>
      </p:sp>
    </p:spTree>
    <p:extLst>
      <p:ext uri="{BB962C8B-B14F-4D97-AF65-F5344CB8AC3E}">
        <p14:creationId xmlns:p14="http://schemas.microsoft.com/office/powerpoint/2010/main" val="3369509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825E25-90CD-844F-BD94-FFF3252E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9D6C37-3300-BD4D-A97A-3E02AE7CE72D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9D6C37-3300-BD4D-A97A-3E02AE7C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DE40F01-8F22-1847-8E21-2277C401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" y="1546076"/>
            <a:ext cx="2402304" cy="3295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B8AD9F-D46A-5F49-8F53-E2F6BE8DD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51" y="1546076"/>
            <a:ext cx="2402304" cy="3295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45F28F-BBFC-8640-A7C1-EDFDC1E7F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218" y="1546076"/>
            <a:ext cx="2402305" cy="3295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2ABB9E-35B7-924E-8F92-24BC9C26C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522" y="1546076"/>
            <a:ext cx="2402304" cy="3295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6CEA2A-63C3-E94E-B5AC-A9A23F579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6826" y="1546075"/>
            <a:ext cx="2402304" cy="3295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3641BC-ECF8-7047-A767-E8DD71404791}"/>
                  </a:ext>
                </a:extLst>
              </p:cNvPr>
              <p:cNvSpPr txBox="1"/>
              <p:nvPr/>
            </p:nvSpPr>
            <p:spPr>
              <a:xfrm>
                <a:off x="266675" y="484163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3641BC-ECF8-7047-A767-E8DD7140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75" y="4841630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8D6D43-4BF5-A240-91D8-A94D1565D033}"/>
                  </a:ext>
                </a:extLst>
              </p:cNvPr>
              <p:cNvSpPr txBox="1"/>
              <p:nvPr/>
            </p:nvSpPr>
            <p:spPr>
              <a:xfrm>
                <a:off x="2647923" y="48669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8D6D43-4BF5-A240-91D8-A94D1565D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23" y="4866927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9EAB5-8863-1F4F-B52D-13A406C0C079}"/>
                  </a:ext>
                </a:extLst>
              </p:cNvPr>
              <p:cNvSpPr txBox="1"/>
              <p:nvPr/>
            </p:nvSpPr>
            <p:spPr>
              <a:xfrm>
                <a:off x="4983691" y="4866927"/>
                <a:ext cx="20733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39EAB5-8863-1F4F-B52D-13A406C0C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91" y="4866927"/>
                <a:ext cx="2073324" cy="369332"/>
              </a:xfrm>
              <a:prstGeom prst="rect">
                <a:avLst/>
              </a:prstGeom>
              <a:blipFill>
                <a:blip r:embed="rId10"/>
                <a:stretch>
                  <a:fillRect l="-181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357C8F-FDFB-E148-BB08-C6330631BB10}"/>
                  </a:ext>
                </a:extLst>
              </p:cNvPr>
              <p:cNvSpPr txBox="1"/>
              <p:nvPr/>
            </p:nvSpPr>
            <p:spPr>
              <a:xfrm>
                <a:off x="7279445" y="48669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357C8F-FDFB-E148-BB08-C6330631B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445" y="486692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FD2EBE-93A8-C646-B1D2-1BA2721D3A43}"/>
                  </a:ext>
                </a:extLst>
              </p:cNvPr>
              <p:cNvSpPr txBox="1"/>
              <p:nvPr/>
            </p:nvSpPr>
            <p:spPr>
              <a:xfrm>
                <a:off x="9790819" y="486457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FD2EBE-93A8-C646-B1D2-1BA2721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819" y="4864575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20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49E92B-B3E9-954C-8002-1AB0DBD7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0CD220-D8BF-3D4A-BF2D-93C7D3E43687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0CD220-D8BF-3D4A-BF2D-93C7D3E43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64B991A-BCE6-7D49-9BB4-240BE767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1" y="1576886"/>
            <a:ext cx="2354208" cy="3229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A038C3-49A3-7C40-B6A0-620BC875B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439" y="1576886"/>
            <a:ext cx="2358469" cy="32354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99FD28-3903-CE4D-A295-EF888B227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647" y="1576886"/>
            <a:ext cx="2358469" cy="3235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DFA48-B975-9840-BDAD-D790585F94C0}"/>
                  </a:ext>
                </a:extLst>
              </p:cNvPr>
              <p:cNvSpPr txBox="1"/>
              <p:nvPr/>
            </p:nvSpPr>
            <p:spPr>
              <a:xfrm>
                <a:off x="266675" y="484163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=0.956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DFA48-B975-9840-BDAD-D790585F9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75" y="4841630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560471-57F7-A447-BF82-922DF7199195}"/>
                  </a:ext>
                </a:extLst>
              </p:cNvPr>
              <p:cNvSpPr txBox="1"/>
              <p:nvPr/>
            </p:nvSpPr>
            <p:spPr>
              <a:xfrm>
                <a:off x="2647923" y="48669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=1.129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560471-57F7-A447-BF82-922DF719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23" y="4866927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54E405-C17A-EA40-AF33-3E48F001904E}"/>
                  </a:ext>
                </a:extLst>
              </p:cNvPr>
              <p:cNvSpPr txBox="1"/>
              <p:nvPr/>
            </p:nvSpPr>
            <p:spPr>
              <a:xfrm>
                <a:off x="4983691" y="48669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54E405-C17A-EA40-AF33-3E48F0019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91" y="4866927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292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2EA2DC-CBBE-C843-9D4E-48016575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B3E47E-BE82-E545-B2C5-3F98DC8C2A10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B3E47E-BE82-E545-B2C5-3F98DC8C2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3AC17DB-E70B-EF40-ACCC-66996FC6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8" y="1720402"/>
            <a:ext cx="2223955" cy="3050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D8061-F8BE-124D-8DC7-36720400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13" y="1720402"/>
            <a:ext cx="2223955" cy="30508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8E6499-C6E2-704E-B167-7A49F62F8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568" y="1720402"/>
            <a:ext cx="2223955" cy="3050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944B36-DCE6-F54C-A8E0-09E075ED7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523" y="1720402"/>
            <a:ext cx="2223955" cy="3050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E99672-DD68-3241-811D-524A708F2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478" y="1720402"/>
            <a:ext cx="2223955" cy="3050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1852-CBEA-664F-B06E-7DBB98F0D9EB}"/>
                  </a:ext>
                </a:extLst>
              </p:cNvPr>
              <p:cNvSpPr txBox="1"/>
              <p:nvPr/>
            </p:nvSpPr>
            <p:spPr>
              <a:xfrm>
                <a:off x="266675" y="484163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781852-CBEA-664F-B06E-7DBB98F0D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75" y="4841630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4D0C17-FB4E-704F-955E-9A323E8308A9}"/>
                  </a:ext>
                </a:extLst>
              </p:cNvPr>
              <p:cNvSpPr txBox="1"/>
              <p:nvPr/>
            </p:nvSpPr>
            <p:spPr>
              <a:xfrm>
                <a:off x="2647923" y="48669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4D0C17-FB4E-704F-955E-9A323E83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23" y="4866927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1F725F-E80D-3B46-9245-0BE024FA191B}"/>
                  </a:ext>
                </a:extLst>
              </p:cNvPr>
              <p:cNvSpPr txBox="1"/>
              <p:nvPr/>
            </p:nvSpPr>
            <p:spPr>
              <a:xfrm>
                <a:off x="4983691" y="48669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1F725F-E80D-3B46-9245-0BE024FA1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91" y="4866927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74E014-DC11-C848-A25D-52C477AD1C70}"/>
                  </a:ext>
                </a:extLst>
              </p:cNvPr>
              <p:cNvSpPr txBox="1"/>
              <p:nvPr/>
            </p:nvSpPr>
            <p:spPr>
              <a:xfrm>
                <a:off x="7279445" y="486692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74E014-DC11-C848-A25D-52C477AD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445" y="486692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BDD99C-84E3-574B-9071-99183ECE5EF3}"/>
                  </a:ext>
                </a:extLst>
              </p:cNvPr>
              <p:cNvSpPr txBox="1"/>
              <p:nvPr/>
            </p:nvSpPr>
            <p:spPr>
              <a:xfrm>
                <a:off x="9790819" y="486457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BDD99C-84E3-574B-9071-99183ECE5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819" y="4864575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911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46DBFC-D83F-4242-AFE5-B060E5C6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F67196-A417-6745-83E6-535695A75E38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F67196-A417-6745-83E6-535695A7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80247F9-870B-3E42-A8EC-E5C56141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" y="1641231"/>
            <a:ext cx="1994860" cy="273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88764-8AA3-324C-B05A-D4AB419B9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85" y="1641231"/>
            <a:ext cx="1994859" cy="273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9FB98-5468-0645-AF9C-63FD835C9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444" y="1636099"/>
            <a:ext cx="1994860" cy="2736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CC95B5-7EE2-414A-A0AE-456742E64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303" y="1649271"/>
            <a:ext cx="1994860" cy="27366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665A9D-E5B1-2B46-9F12-7281F1FD9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765" y="1662443"/>
            <a:ext cx="1985257" cy="272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EFE8B7-976F-AB4F-8B35-DFA4F707D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5624" y="1662444"/>
            <a:ext cx="1985257" cy="272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CA46C-059C-7F4A-9168-B044A653A87F}"/>
                  </a:ext>
                </a:extLst>
              </p:cNvPr>
              <p:cNvSpPr txBox="1"/>
              <p:nvPr/>
            </p:nvSpPr>
            <p:spPr>
              <a:xfrm>
                <a:off x="11725" y="440908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CA46C-059C-7F4A-9168-B044A653A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" y="4409087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29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74DC89-66E0-6245-9A2F-15FEFF02008D}"/>
                  </a:ext>
                </a:extLst>
              </p:cNvPr>
              <p:cNvSpPr txBox="1"/>
              <p:nvPr/>
            </p:nvSpPr>
            <p:spPr>
              <a:xfrm>
                <a:off x="2081248" y="438535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=0.435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74DC89-66E0-6245-9A2F-15FEFF020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48" y="4385359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0F568E-44AB-3247-8E02-71E54BBC7697}"/>
                  </a:ext>
                </a:extLst>
              </p:cNvPr>
              <p:cNvSpPr txBox="1"/>
              <p:nvPr/>
            </p:nvSpPr>
            <p:spPr>
              <a:xfrm>
                <a:off x="4146055" y="440908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0F568E-44AB-3247-8E02-71E54BBC7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55" y="440908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6F33C9-75E1-A641-8172-0E3197AE34BE}"/>
                  </a:ext>
                </a:extLst>
              </p:cNvPr>
              <p:cNvSpPr txBox="1"/>
              <p:nvPr/>
            </p:nvSpPr>
            <p:spPr>
              <a:xfrm>
                <a:off x="6021191" y="43990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6F33C9-75E1-A641-8172-0E3197AE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191" y="4399053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7564BB-A534-4744-BF89-F0FFF6CDC491}"/>
                  </a:ext>
                </a:extLst>
              </p:cNvPr>
              <p:cNvSpPr txBox="1"/>
              <p:nvPr/>
            </p:nvSpPr>
            <p:spPr>
              <a:xfrm>
                <a:off x="8085998" y="440908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=0.903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7564BB-A534-4744-BF89-F0FFF6CDC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98" y="4409087"/>
                <a:ext cx="2062103" cy="369332"/>
              </a:xfrm>
              <a:prstGeom prst="rect">
                <a:avLst/>
              </a:prstGeom>
              <a:blipFill>
                <a:blip r:embed="rId13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DBC277-EA6C-984F-98F2-4A6660B793C4}"/>
                  </a:ext>
                </a:extLst>
              </p:cNvPr>
              <p:cNvSpPr txBox="1"/>
              <p:nvPr/>
            </p:nvSpPr>
            <p:spPr>
              <a:xfrm>
                <a:off x="10035797" y="440908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=1.591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DBC277-EA6C-984F-98F2-4A6660B79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797" y="4409087"/>
                <a:ext cx="2062103" cy="369332"/>
              </a:xfrm>
              <a:prstGeom prst="rect">
                <a:avLst/>
              </a:prstGeom>
              <a:blipFill>
                <a:blip r:embed="rId14"/>
                <a:stretch>
                  <a:fillRect l="-182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41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71401-1EC1-8D41-AA62-08D62E6C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AF047-1155-8847-93DE-44955E836213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AAF047-1155-8847-93DE-44955E836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A4D706B-5FB1-1E4B-AFB8-A3B5C71F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53381"/>
            <a:ext cx="2322807" cy="3448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BB59CE-2700-E84B-A255-FF4135116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45" y="1553378"/>
            <a:ext cx="2514015" cy="3448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85ABF4-9416-4942-A7D8-E9D621D5E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037" y="1553378"/>
            <a:ext cx="2514015" cy="34488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910103-C3F5-7E43-87B2-DFD50A93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523" y="1553378"/>
            <a:ext cx="2514014" cy="34488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C9D3CB-9306-AF45-BF77-77EC557B9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944" y="1553378"/>
            <a:ext cx="2511056" cy="3444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05FE7C-1718-1348-856A-8C8EF38FFFB5}"/>
                  </a:ext>
                </a:extLst>
              </p:cNvPr>
              <p:cNvSpPr txBox="1"/>
              <p:nvPr/>
            </p:nvSpPr>
            <p:spPr>
              <a:xfrm>
                <a:off x="318722" y="499812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05FE7C-1718-1348-856A-8C8EF38FF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4998122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91FCCC-A439-E649-B913-50A0D9096A97}"/>
                  </a:ext>
                </a:extLst>
              </p:cNvPr>
              <p:cNvSpPr txBox="1"/>
              <p:nvPr/>
            </p:nvSpPr>
            <p:spPr>
              <a:xfrm>
                <a:off x="2699970" y="502341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91FCCC-A439-E649-B913-50A0D9096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970" y="5023419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38D52-9E1E-0F45-9411-830DF8F37AE7}"/>
                  </a:ext>
                </a:extLst>
              </p:cNvPr>
              <p:cNvSpPr txBox="1"/>
              <p:nvPr/>
            </p:nvSpPr>
            <p:spPr>
              <a:xfrm>
                <a:off x="5035738" y="502341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38D52-9E1E-0F45-9411-830DF8F37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738" y="5023419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5CE5B6-94DC-3E4F-93F7-686772AA2B4A}"/>
                  </a:ext>
                </a:extLst>
              </p:cNvPr>
              <p:cNvSpPr txBox="1"/>
              <p:nvPr/>
            </p:nvSpPr>
            <p:spPr>
              <a:xfrm>
                <a:off x="7331492" y="502341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=1.259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5CE5B6-94DC-3E4F-93F7-686772AA2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492" y="5023419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4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A3C57-546B-564A-9FDB-0B09D004A30C}"/>
                  </a:ext>
                </a:extLst>
              </p:cNvPr>
              <p:cNvSpPr txBox="1"/>
              <p:nvPr/>
            </p:nvSpPr>
            <p:spPr>
              <a:xfrm>
                <a:off x="9842866" y="50210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=2.815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A3C57-546B-564A-9FDB-0B09D004A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866" y="5021067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25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594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6F2CC1-7AC4-BD43-BFDE-8390472929C3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/>
                            <m:t>Al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00</m:t>
                              </m:r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6F2CC1-7AC4-BD43-BFDE-83904729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t="-2941" b="-2352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171EB51E-2F88-9F4D-B86A-0F3C7DC4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95494"/>
            <a:ext cx="8115300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Hydroxylation</a:t>
            </a:r>
            <a:r>
              <a:rPr lang="da-DK" dirty="0"/>
              <a:t> of Al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3</a:t>
            </a:r>
            <a:r>
              <a:rPr lang="da-DK" dirty="0"/>
              <a:t>(0001) Surface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17A022-4883-F44E-B01C-501121C4AE6F}"/>
                  </a:ext>
                </a:extLst>
              </p:cNvPr>
              <p:cNvSpPr txBox="1"/>
              <p:nvPr/>
            </p:nvSpPr>
            <p:spPr>
              <a:xfrm>
                <a:off x="2172895" y="6162727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17A022-4883-F44E-B01C-501121C4A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95" y="6162727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1A09FB-49D6-F048-BD38-6A642158D93A}"/>
                  </a:ext>
                </a:extLst>
              </p:cNvPr>
              <p:cNvSpPr txBox="1"/>
              <p:nvPr/>
            </p:nvSpPr>
            <p:spPr>
              <a:xfrm>
                <a:off x="6980034" y="6148609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1A09FB-49D6-F048-BD38-6A642158D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034" y="6148609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01AD4D5-0A90-AB49-A955-3482909C4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258" y="1427384"/>
            <a:ext cx="3259016" cy="4518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90C5A-6F46-0D42-B0BF-BE21BD1C4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6368" y="1427385"/>
            <a:ext cx="3259017" cy="45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13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916EBF-C6C1-574C-9E0B-65D4E65B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42DBB4-91C7-FC46-8387-11D3BA58979F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/>
                  <a:t>Pt</a:t>
                </a:r>
                <a:r>
                  <a:rPr lang="en-US" baseline="-2500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42DBB4-91C7-FC46-8387-11D3BA589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4738FF-38A9-1E4F-B1D2-947C22DE721C}"/>
                  </a:ext>
                </a:extLst>
              </p:cNvPr>
              <p:cNvSpPr txBox="1"/>
              <p:nvPr/>
            </p:nvSpPr>
            <p:spPr>
              <a:xfrm>
                <a:off x="221120" y="5134205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4738FF-38A9-1E4F-B1D2-947C22DE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0" y="5134205"/>
                <a:ext cx="1869743" cy="369332"/>
              </a:xfrm>
              <a:prstGeom prst="rect">
                <a:avLst/>
              </a:prstGeom>
              <a:blipFill>
                <a:blip r:embed="rId3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549D1-83B0-B449-A347-81A6BFF2EB9C}"/>
                  </a:ext>
                </a:extLst>
              </p:cNvPr>
              <p:cNvSpPr txBox="1"/>
              <p:nvPr/>
            </p:nvSpPr>
            <p:spPr>
              <a:xfrm>
                <a:off x="2553109" y="513327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549D1-83B0-B449-A347-81A6BFF2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09" y="5133273"/>
                <a:ext cx="1816844" cy="369332"/>
              </a:xfrm>
              <a:prstGeom prst="rect">
                <a:avLst/>
              </a:prstGeom>
              <a:blipFill>
                <a:blip r:embed="rId4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5230B2-42BF-6F49-9455-22BDA478C12D}"/>
                  </a:ext>
                </a:extLst>
              </p:cNvPr>
              <p:cNvSpPr txBox="1"/>
              <p:nvPr/>
            </p:nvSpPr>
            <p:spPr>
              <a:xfrm>
                <a:off x="4976179" y="5129332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5230B2-42BF-6F49-9455-22BDA478C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179" y="5129332"/>
                <a:ext cx="1816844" cy="369332"/>
              </a:xfrm>
              <a:prstGeom prst="rect">
                <a:avLst/>
              </a:prstGeom>
              <a:blipFill>
                <a:blip r:embed="rId5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F5DB36-E9C0-C54A-B57D-17D2B6B3D593}"/>
                  </a:ext>
                </a:extLst>
              </p:cNvPr>
              <p:cNvSpPr txBox="1"/>
              <p:nvPr/>
            </p:nvSpPr>
            <p:spPr>
              <a:xfrm>
                <a:off x="7327893" y="5122056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F5DB36-E9C0-C54A-B57D-17D2B6B3D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3" y="5122056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F03AFF-B325-894B-93ED-57D3F9D64D3B}"/>
                  </a:ext>
                </a:extLst>
              </p:cNvPr>
              <p:cNvSpPr txBox="1"/>
              <p:nvPr/>
            </p:nvSpPr>
            <p:spPr>
              <a:xfrm>
                <a:off x="9731125" y="5063442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F03AFF-B325-894B-93ED-57D3F9D64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25" y="5063442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CBD10F0-A769-984B-852E-5CD0E9B173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3" y="1537856"/>
            <a:ext cx="2305538" cy="3196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5DD4A-3D60-AC41-AFE0-ACA8B88156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8762" y="1537857"/>
            <a:ext cx="2305538" cy="31963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7A464F-9A1E-7F45-A7FD-F7597D7396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4299" y="1537856"/>
            <a:ext cx="2305538" cy="31963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3428D8-2878-EB40-A735-624BE86A65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7145" y="1532296"/>
            <a:ext cx="2309548" cy="3201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A17AB9-A85F-694C-B4C2-1F3CE975DA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5080" y="1532296"/>
            <a:ext cx="2309547" cy="32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1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3AA9DD-6205-4143-8C70-BEE5B6BD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DE0CD-BDF5-E946-9524-CB1A49EF6E98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/>
                  <a:t>Pt</a:t>
                </a:r>
                <a:r>
                  <a:rPr lang="en-US" baseline="-2500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DE0CD-BDF5-E946-9524-CB1A49EF6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86724-188E-7348-BCB9-795228FCE30E}"/>
                  </a:ext>
                </a:extLst>
              </p:cNvPr>
              <p:cNvSpPr txBox="1"/>
              <p:nvPr/>
            </p:nvSpPr>
            <p:spPr>
              <a:xfrm>
                <a:off x="1183733" y="532332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86724-188E-7348-BCB9-795228FCE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733" y="5323320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9D5881-DFFA-A64C-AF57-2473A71D4823}"/>
                  </a:ext>
                </a:extLst>
              </p:cNvPr>
              <p:cNvSpPr txBox="1"/>
              <p:nvPr/>
            </p:nvSpPr>
            <p:spPr>
              <a:xfrm>
                <a:off x="4231878" y="532332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9D5881-DFFA-A64C-AF57-2473A71D4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878" y="5323320"/>
                <a:ext cx="1816844" cy="369332"/>
              </a:xfrm>
              <a:prstGeom prst="rect">
                <a:avLst/>
              </a:prstGeom>
              <a:blipFill>
                <a:blip r:embed="rId4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8E0821-7E1E-1E4B-9CFA-A2EF2E2A1B9F}"/>
                  </a:ext>
                </a:extLst>
              </p:cNvPr>
              <p:cNvSpPr txBox="1"/>
              <p:nvPr/>
            </p:nvSpPr>
            <p:spPr>
              <a:xfrm>
                <a:off x="7042696" y="532332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8E0821-7E1E-1E4B-9CFA-A2EF2E2A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696" y="5323320"/>
                <a:ext cx="1816844" cy="369332"/>
              </a:xfrm>
              <a:prstGeom prst="rect">
                <a:avLst/>
              </a:prstGeom>
              <a:blipFill>
                <a:blip r:embed="rId5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467F02-CC59-714D-96C4-85BEB0FDB182}"/>
                  </a:ext>
                </a:extLst>
              </p:cNvPr>
              <p:cNvSpPr txBox="1"/>
              <p:nvPr/>
            </p:nvSpPr>
            <p:spPr>
              <a:xfrm>
                <a:off x="9853514" y="532146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467F02-CC59-714D-96C4-85BEB0FD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514" y="5321460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277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A1955B5-1ED6-1046-9893-819DFF798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07" y="1592610"/>
            <a:ext cx="2445027" cy="3389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1A63B-BBED-5C4F-A5C7-BC7693D49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510" y="1625113"/>
            <a:ext cx="2421581" cy="33571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A2187A-33FE-AA43-B0F5-84F761150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8605" y="1608861"/>
            <a:ext cx="2445027" cy="33896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455D26-4432-D54C-B054-9A55D79B43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1147" y="1603920"/>
            <a:ext cx="2428710" cy="3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54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CD0657-252A-9F45-BAD8-0745E71F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E5E55F-4A63-A24C-89BB-2CBD246E8A74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/>
                  <a:t>Pt</a:t>
                </a:r>
                <a:r>
                  <a:rPr lang="en-US" baseline="-2500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E5E55F-4A63-A24C-89BB-2CBD246E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A3C7C1F-16AE-B247-B039-9B8CB62A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" y="1769118"/>
            <a:ext cx="2356339" cy="3266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63E52-83B5-2940-B708-A3972C8C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69" y="1769118"/>
            <a:ext cx="2356339" cy="3266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F96D6-15E8-0D43-8D20-9910B578C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908" y="1769118"/>
            <a:ext cx="2356339" cy="326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8E0F4-8371-7344-9BFA-87B814244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523" y="1769119"/>
            <a:ext cx="2368063" cy="3282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38CEC-BE9D-8D44-9907-4F2FE63A7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2586" y="1769119"/>
            <a:ext cx="2356339" cy="3266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0BAF31-04FA-2E4A-BA1E-67305476EAF7}"/>
                  </a:ext>
                </a:extLst>
              </p:cNvPr>
              <p:cNvSpPr txBox="1"/>
              <p:nvPr/>
            </p:nvSpPr>
            <p:spPr>
              <a:xfrm>
                <a:off x="221121" y="5622630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0BAF31-04FA-2E4A-BA1E-67305476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1" y="5622630"/>
                <a:ext cx="1933863" cy="369332"/>
              </a:xfrm>
              <a:prstGeom prst="rect">
                <a:avLst/>
              </a:prstGeom>
              <a:blipFill>
                <a:blip r:embed="rId8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552E2F-7654-B943-861B-6F0668379215}"/>
                  </a:ext>
                </a:extLst>
              </p:cNvPr>
              <p:cNvSpPr txBox="1"/>
              <p:nvPr/>
            </p:nvSpPr>
            <p:spPr>
              <a:xfrm>
                <a:off x="2640780" y="5590976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552E2F-7654-B943-861B-6F0668379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80" y="5590976"/>
                <a:ext cx="1933863" cy="369332"/>
              </a:xfrm>
              <a:prstGeom prst="rect">
                <a:avLst/>
              </a:prstGeom>
              <a:blipFill>
                <a:blip r:embed="rId9"/>
                <a:stretch>
                  <a:fillRect l="-196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15FB5-33A1-4949-9F65-DBEB5A558E62}"/>
                  </a:ext>
                </a:extLst>
              </p:cNvPr>
              <p:cNvSpPr txBox="1"/>
              <p:nvPr/>
            </p:nvSpPr>
            <p:spPr>
              <a:xfrm>
                <a:off x="5140301" y="5598252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15FB5-33A1-4949-9F65-DBEB5A558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301" y="5598252"/>
                <a:ext cx="1933863" cy="369332"/>
              </a:xfrm>
              <a:prstGeom prst="rect">
                <a:avLst/>
              </a:prstGeom>
              <a:blipFill>
                <a:blip r:embed="rId10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5BF652-BE25-F243-8844-2D6399E96FF1}"/>
                  </a:ext>
                </a:extLst>
              </p:cNvPr>
              <p:cNvSpPr txBox="1"/>
              <p:nvPr/>
            </p:nvSpPr>
            <p:spPr>
              <a:xfrm>
                <a:off x="7492015" y="5590976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5BF652-BE25-F243-8844-2D6399E9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015" y="5590976"/>
                <a:ext cx="1933863" cy="369332"/>
              </a:xfrm>
              <a:prstGeom prst="rect">
                <a:avLst/>
              </a:prstGeom>
              <a:blipFill>
                <a:blip r:embed="rId11"/>
                <a:stretch>
                  <a:fillRect l="-196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8675B0-F410-7048-9493-3041BB5E3141}"/>
                  </a:ext>
                </a:extLst>
              </p:cNvPr>
              <p:cNvSpPr txBox="1"/>
              <p:nvPr/>
            </p:nvSpPr>
            <p:spPr>
              <a:xfrm>
                <a:off x="9895247" y="5532362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8675B0-F410-7048-9493-3041BB5E3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247" y="5532362"/>
                <a:ext cx="1933863" cy="369332"/>
              </a:xfrm>
              <a:prstGeom prst="rect">
                <a:avLst/>
              </a:prstGeom>
              <a:blipFill>
                <a:blip r:embed="rId12"/>
                <a:stretch>
                  <a:fillRect l="-196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419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EBA26-BBF7-2E43-91A2-988E4986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E71B4D-AFF9-C447-9E01-FB3589F6ECAD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8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E71B4D-AFF9-C447-9E01-FB3589F6E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5C1843-3FC8-144C-9991-D5A803C2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2" y="1559168"/>
            <a:ext cx="2928655" cy="4253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30120-E33A-1944-9302-4F6176BE6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507" y="1559168"/>
            <a:ext cx="2930770" cy="4256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0A15C-2A50-D14E-96E1-7883190B5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162" y="1559168"/>
            <a:ext cx="2930770" cy="4256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5BF0CA-3F15-5F44-A7E8-A03AB3729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932" y="1571172"/>
            <a:ext cx="2928655" cy="4253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0CAD64-1AB7-C14B-9979-534B0F8A5F2A}"/>
                  </a:ext>
                </a:extLst>
              </p:cNvPr>
              <p:cNvSpPr txBox="1"/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0CAD64-1AB7-C14B-9979-534B0F8A5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45D999-3FAB-594F-8BC2-AD596993CDC3}"/>
                  </a:ext>
                </a:extLst>
              </p:cNvPr>
              <p:cNvSpPr txBox="1"/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45D999-3FAB-594F-8BC2-AD596993C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blipFill>
                <a:blip r:embed="rId8"/>
                <a:stretch>
                  <a:fillRect l="-34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8F3871-A139-C247-A5EF-111D18E3AE98}"/>
                  </a:ext>
                </a:extLst>
              </p:cNvPr>
              <p:cNvSpPr txBox="1"/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8F3871-A139-C247-A5EF-111D18E3A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295576-8664-E34B-97BA-61647DB6BC48}"/>
                  </a:ext>
                </a:extLst>
              </p:cNvPr>
              <p:cNvSpPr txBox="1"/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295576-8664-E34B-97BA-61647DB6B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7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7446-90C0-7D46-8667-13E1E3FF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86" y="107219"/>
            <a:ext cx="7766538" cy="678228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Al</a:t>
            </a:r>
            <a:r>
              <a:rPr lang="da-DK" baseline="-25000"/>
              <a:t>2</a:t>
            </a:r>
            <a:r>
              <a:rPr lang="da-DK"/>
              <a:t>O</a:t>
            </a:r>
            <a:r>
              <a:rPr lang="da-DK" baseline="-25000"/>
              <a:t>3</a:t>
            </a:r>
            <a:r>
              <a:rPr lang="da-DK"/>
              <a:t> Surface </a:t>
            </a:r>
            <a:r>
              <a:rPr lang="da-DK" err="1"/>
              <a:t>Preparation</a:t>
            </a:r>
            <a:r>
              <a:rPr lang="da-DK"/>
              <a:t>(hcp0001)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3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5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B57AB8-4213-BC47-9399-774459A0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5DA21D-D60D-5040-92A2-B54FA789967D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8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5DA21D-D60D-5040-92A2-B54FA7899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F561BB-E474-E842-A238-0518440A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0" y="1350902"/>
            <a:ext cx="3016897" cy="4381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7F68D2-9624-9C45-9749-630BE1208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867" y="1350902"/>
            <a:ext cx="3016897" cy="4381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9500A6-AA7E-8440-BCDD-FFC77FA22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65" y="1350903"/>
            <a:ext cx="3016896" cy="4381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46F2BB-DF9D-AB47-B9EB-E4BB24F95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104" y="1350902"/>
            <a:ext cx="3016896" cy="4381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48535F-73B1-B64C-BFE4-FF85C4C95F03}"/>
                  </a:ext>
                </a:extLst>
              </p:cNvPr>
              <p:cNvSpPr txBox="1"/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48535F-73B1-B64C-BFE4-FF85C4C95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110EA-5DA4-F744-A115-5677D2FEC887}"/>
                  </a:ext>
                </a:extLst>
              </p:cNvPr>
              <p:cNvSpPr txBox="1"/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110EA-5DA4-F744-A115-5677D2FE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blipFill>
                <a:blip r:embed="rId8"/>
                <a:stretch>
                  <a:fillRect l="-34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62C0E0-E6E6-0F42-9A15-539C0E89325D}"/>
                  </a:ext>
                </a:extLst>
              </p:cNvPr>
              <p:cNvSpPr txBox="1"/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62C0E0-E6E6-0F42-9A15-539C0E893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795CE5-E9DD-DC4E-A2DC-8FC939F44B59}"/>
                  </a:ext>
                </a:extLst>
              </p:cNvPr>
              <p:cNvSpPr txBox="1"/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795CE5-E9DD-DC4E-A2DC-8FC939F44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7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455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F8CED-95A1-7642-8CA4-87D1B41B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C9FA25-0F99-DD4E-8029-9708977D2E21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8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C9FA25-0F99-DD4E-8029-9708977D2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F2E764-0193-1B47-818F-7E4568136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24" y="1383323"/>
            <a:ext cx="3356451" cy="487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ECC05-C208-2C4C-AC56-3FCCAAE32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975" y="1383323"/>
            <a:ext cx="3356451" cy="4874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7D5E6-39B4-974E-80C8-392C3CF38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425" y="1383323"/>
            <a:ext cx="3356451" cy="4874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1CF09B-72D7-1B49-A62A-FA2B493666E4}"/>
                  </a:ext>
                </a:extLst>
              </p:cNvPr>
              <p:cNvSpPr txBox="1"/>
              <p:nvPr/>
            </p:nvSpPr>
            <p:spPr>
              <a:xfrm>
                <a:off x="1428351" y="6258169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1CF09B-72D7-1B49-A62A-FA2B4936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51" y="6258169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206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676C01-E52A-0245-8560-E3B96860B0F4}"/>
                  </a:ext>
                </a:extLst>
              </p:cNvPr>
              <p:cNvSpPr txBox="1"/>
              <p:nvPr/>
            </p:nvSpPr>
            <p:spPr>
              <a:xfrm>
                <a:off x="4868124" y="6283082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676C01-E52A-0245-8560-E3B96860B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124" y="6283082"/>
                <a:ext cx="1933863" cy="369332"/>
              </a:xfrm>
              <a:prstGeom prst="rect">
                <a:avLst/>
              </a:prstGeom>
              <a:blipFill>
                <a:blip r:embed="rId7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738FB5-B160-214F-BE65-C80FDEA46D20}"/>
                  </a:ext>
                </a:extLst>
              </p:cNvPr>
              <p:cNvSpPr txBox="1"/>
              <p:nvPr/>
            </p:nvSpPr>
            <p:spPr>
              <a:xfrm>
                <a:off x="8469654" y="6258169"/>
                <a:ext cx="1933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738FB5-B160-214F-BE65-C80FDEA4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654" y="6258169"/>
                <a:ext cx="1933863" cy="369332"/>
              </a:xfrm>
              <a:prstGeom prst="rect">
                <a:avLst/>
              </a:prstGeom>
              <a:blipFill>
                <a:blip r:embed="rId8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889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2A6284-0A50-874C-A183-94F75675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61048-E38D-8449-A7A9-A0D9753860AC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61048-E38D-8449-A7A9-A0D975386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BA01099-E3E9-AA4C-8C36-C61438F7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" y="1522668"/>
            <a:ext cx="3146590" cy="4362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EB4E2-4ABD-7A44-A24B-F793CC3D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320" y="1527595"/>
            <a:ext cx="2562646" cy="4357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2EAAEE-E7BF-664F-896B-37E989ED7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966" y="1522667"/>
            <a:ext cx="3146590" cy="4362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75035-FB42-1649-B277-5562115C9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555" y="1522667"/>
            <a:ext cx="3146591" cy="4362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5D8C30-37B7-BE4A-BBE0-3D7E240AB389}"/>
                  </a:ext>
                </a:extLst>
              </p:cNvPr>
              <p:cNvSpPr txBox="1"/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5D8C30-37B7-BE4A-BBE0-3D7E240AB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417875-2C26-584C-BD9A-D4EEEB37BB85}"/>
                  </a:ext>
                </a:extLst>
              </p:cNvPr>
              <p:cNvSpPr txBox="1"/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417875-2C26-584C-BD9A-D4EEEB37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blipFill>
                <a:blip r:embed="rId8"/>
                <a:stretch>
                  <a:fillRect l="-34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445B5A-ED65-8944-AA6A-8F1A3F34E9AC}"/>
                  </a:ext>
                </a:extLst>
              </p:cNvPr>
              <p:cNvSpPr txBox="1"/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445B5A-ED65-8944-AA6A-8F1A3F34E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7B0322-9472-AD4A-B4D3-9B2DE3E9D491}"/>
                  </a:ext>
                </a:extLst>
              </p:cNvPr>
              <p:cNvSpPr txBox="1"/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7B0322-9472-AD4A-B4D3-9B2DE3E9D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7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461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64C8AC-A5B0-2F4E-8D35-60E83E65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29AFE9-FE20-E44F-A1A0-70BE65A0BBFE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29AFE9-FE20-E44F-A1A0-70BE65A0B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96D1694-2A0A-9442-8445-63A48611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204"/>
            <a:ext cx="3008922" cy="4171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CABEE-F2DE-7044-BD82-1EA7FCA1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922" y="1519205"/>
            <a:ext cx="3008921" cy="4171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9107A-C6CF-1C42-8280-3E902DEC7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843" y="1519203"/>
            <a:ext cx="3008922" cy="4171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54E548-26BD-BB4E-897A-E1CBB99D6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763" y="1519203"/>
            <a:ext cx="3008923" cy="4171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525BB1-FAAB-254C-9441-797929DE6FFF}"/>
                  </a:ext>
                </a:extLst>
              </p:cNvPr>
              <p:cNvSpPr txBox="1"/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525BB1-FAAB-254C-9441-797929DE6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AE595F-2230-1E46-B52B-30D30449694F}"/>
                  </a:ext>
                </a:extLst>
              </p:cNvPr>
              <p:cNvSpPr txBox="1"/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AE595F-2230-1E46-B52B-30D304496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blipFill>
                <a:blip r:embed="rId8"/>
                <a:stretch>
                  <a:fillRect l="-34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1482E1-07D6-2C42-8015-A54483C6F69F}"/>
                  </a:ext>
                </a:extLst>
              </p:cNvPr>
              <p:cNvSpPr txBox="1"/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1482E1-07D6-2C42-8015-A54483C6F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EE0EE9-3436-FB4C-BA2F-5FE316F3E1C2}"/>
                  </a:ext>
                </a:extLst>
              </p:cNvPr>
              <p:cNvSpPr txBox="1"/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EE0EE9-3436-FB4C-BA2F-5FE316F3E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7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958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2C0DA8-01FD-C443-B8CF-6ADBEE65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24C274-B1F7-D64F-8F56-D721B927C72D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24C274-B1F7-D64F-8F56-D721B927C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DC96019-296B-8347-AAB3-866356A5B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6040"/>
            <a:ext cx="3037515" cy="4223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2AE32-4851-7C44-A6F2-E5F5C2AC5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813" y="1486040"/>
            <a:ext cx="3037515" cy="422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01A193-492E-F143-925A-1D3CC828E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328" y="1486040"/>
            <a:ext cx="3037515" cy="4223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C2998-53A3-0444-89D5-B31E6A929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335" y="1486040"/>
            <a:ext cx="3037515" cy="4223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5F5FE3-50CE-214F-9DD7-F14954E0E478}"/>
                  </a:ext>
                </a:extLst>
              </p:cNvPr>
              <p:cNvSpPr txBox="1"/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5F5FE3-50CE-214F-9DD7-F14954E0E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014BE-B409-0445-B7C0-257598DC6D4A}"/>
                  </a:ext>
                </a:extLst>
              </p:cNvPr>
              <p:cNvSpPr txBox="1"/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014BE-B409-0445-B7C0-257598DC6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960" y="6049640"/>
                <a:ext cx="1816844" cy="369332"/>
              </a:xfrm>
              <a:prstGeom prst="rect">
                <a:avLst/>
              </a:prstGeom>
              <a:blipFill>
                <a:blip r:embed="rId8"/>
                <a:stretch>
                  <a:fillRect l="-349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D30A27-31B1-FA47-8004-FCBE3EC4FF77}"/>
                  </a:ext>
                </a:extLst>
              </p:cNvPr>
              <p:cNvSpPr txBox="1"/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D30A27-31B1-FA47-8004-FCBE3EC4F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2" y="6044658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830CF2-B9E8-0445-A64A-AFD6F52E6C9C}"/>
                  </a:ext>
                </a:extLst>
              </p:cNvPr>
              <p:cNvSpPr txBox="1"/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830CF2-B9E8-0445-A64A-AFD6F52E6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231" y="6013004"/>
                <a:ext cx="1816844" cy="369332"/>
              </a:xfrm>
              <a:prstGeom prst="rect">
                <a:avLst/>
              </a:prstGeom>
              <a:blipFill>
                <a:blip r:embed="rId10"/>
                <a:stretch>
                  <a:fillRect l="-277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53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24B74A-6B59-984F-BC73-0E7B20FF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69" y="95494"/>
            <a:ext cx="2795954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E54EDB-A9D5-7840-8669-F4B63280714F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13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𝑠𝑢𝑟𝑓𝑎𝑐𝑒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E54EDB-A9D5-7840-8669-F4B632807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2"/>
                <a:stretch>
                  <a:fillRect l="-4701" t="-2941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2902E8A-7B81-DE4E-9AF6-5BD0A091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" y="1459457"/>
            <a:ext cx="2989181" cy="415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4EF7B-1DE3-224E-ADEE-ECF64F68F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238" y="1459456"/>
            <a:ext cx="2989182" cy="4155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E093D1-37AF-534F-AD0D-DCBC9D9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384" y="1459456"/>
            <a:ext cx="2989182" cy="4155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2434AC-6EC3-844C-A489-EC4ED98E0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566" y="1459456"/>
            <a:ext cx="2989182" cy="4155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31EF5F-FC40-844B-A7B6-4FCFDDAD7688}"/>
                  </a:ext>
                </a:extLst>
              </p:cNvPr>
              <p:cNvSpPr txBox="1"/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31EF5F-FC40-844B-A7B6-4FCFDDAD7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1" y="6044658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972854-F58B-E942-AD2E-C62D81D5DD7C}"/>
                  </a:ext>
                </a:extLst>
              </p:cNvPr>
              <p:cNvSpPr txBox="1"/>
              <p:nvPr/>
            </p:nvSpPr>
            <p:spPr>
              <a:xfrm>
                <a:off x="3651960" y="6049640"/>
                <a:ext cx="1688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972854-F58B-E942-AD2E-C62D81D5D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960" y="6049640"/>
                <a:ext cx="1688604" cy="369332"/>
              </a:xfrm>
              <a:prstGeom prst="rect">
                <a:avLst/>
              </a:prstGeom>
              <a:blipFill>
                <a:blip r:embed="rId8"/>
                <a:stretch>
                  <a:fillRect l="-375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6F6CDD-030F-E643-93DC-84E0A9AAD469}"/>
                  </a:ext>
                </a:extLst>
              </p:cNvPr>
              <p:cNvSpPr txBox="1"/>
              <p:nvPr/>
            </p:nvSpPr>
            <p:spPr>
              <a:xfrm>
                <a:off x="6746362" y="6044658"/>
                <a:ext cx="1688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6F6CDD-030F-E643-93DC-84E0A9AAD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2" y="6044658"/>
                <a:ext cx="1688604" cy="369332"/>
              </a:xfrm>
              <a:prstGeom prst="rect">
                <a:avLst/>
              </a:prstGeom>
              <a:blipFill>
                <a:blip r:embed="rId9"/>
                <a:stretch>
                  <a:fillRect l="-223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1AC5CF-3664-1C49-96AC-B4AE3EB1276B}"/>
                  </a:ext>
                </a:extLst>
              </p:cNvPr>
              <p:cNvSpPr txBox="1"/>
              <p:nvPr/>
            </p:nvSpPr>
            <p:spPr>
              <a:xfrm>
                <a:off x="9684231" y="6013004"/>
                <a:ext cx="1688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1AC5CF-3664-1C49-96AC-B4AE3EB12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231" y="6013004"/>
                <a:ext cx="1688604" cy="369332"/>
              </a:xfrm>
              <a:prstGeom prst="rect">
                <a:avLst/>
              </a:prstGeom>
              <a:blipFill>
                <a:blip r:embed="rId10"/>
                <a:stretch>
                  <a:fillRect l="-300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25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394-CFAD-444D-90A6-308D8CDAB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708" y="154111"/>
            <a:ext cx="4273061" cy="584444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err="1"/>
              <a:t>Structural</a:t>
            </a:r>
            <a:r>
              <a:rPr lang="da-DK"/>
              <a:t> Evolution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2B9D0-A006-5446-A397-5C045AFD0CFA}"/>
              </a:ext>
            </a:extLst>
          </p:cNvPr>
          <p:cNvSpPr txBox="1"/>
          <p:nvPr/>
        </p:nvSpPr>
        <p:spPr>
          <a:xfrm>
            <a:off x="730001" y="553889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05B97-BB88-C040-B274-4F7280081115}"/>
              </a:ext>
            </a:extLst>
          </p:cNvPr>
          <p:cNvSpPr txBox="1"/>
          <p:nvPr/>
        </p:nvSpPr>
        <p:spPr>
          <a:xfrm>
            <a:off x="3915507" y="712094"/>
            <a:ext cx="53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C079A-006E-E340-A8F6-A69D003C6C9B}"/>
              </a:ext>
            </a:extLst>
          </p:cNvPr>
          <p:cNvSpPr txBox="1"/>
          <p:nvPr/>
        </p:nvSpPr>
        <p:spPr>
          <a:xfrm>
            <a:off x="7014211" y="712094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AE560-3A13-8F42-ACD2-396AFC532F3B}"/>
              </a:ext>
            </a:extLst>
          </p:cNvPr>
          <p:cNvSpPr txBox="1"/>
          <p:nvPr/>
        </p:nvSpPr>
        <p:spPr>
          <a:xfrm>
            <a:off x="10417702" y="648408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13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56C1730-CF7C-8644-95EA-50846F70255E}"/>
              </a:ext>
            </a:extLst>
          </p:cNvPr>
          <p:cNvSpPr/>
          <p:nvPr/>
        </p:nvSpPr>
        <p:spPr>
          <a:xfrm>
            <a:off x="2239346" y="2168635"/>
            <a:ext cx="902677" cy="190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D47218B-3939-094F-B7CC-2056CC450874}"/>
              </a:ext>
            </a:extLst>
          </p:cNvPr>
          <p:cNvSpPr/>
          <p:nvPr/>
        </p:nvSpPr>
        <p:spPr>
          <a:xfrm>
            <a:off x="5235069" y="2168635"/>
            <a:ext cx="902677" cy="190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425A42-01EA-3D45-874D-36380B55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8" y="1017740"/>
            <a:ext cx="1933838" cy="26434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0C8E9-6BFA-D947-8D99-9845EE6A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323" y="1017740"/>
            <a:ext cx="1928446" cy="2636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7AB3D5-53CC-544D-814F-C715B0D5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26" y="1017740"/>
            <a:ext cx="1928445" cy="2636082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5557092-5845-DC43-BF65-B32A609ED65E}"/>
              </a:ext>
            </a:extLst>
          </p:cNvPr>
          <p:cNvSpPr/>
          <p:nvPr/>
        </p:nvSpPr>
        <p:spPr>
          <a:xfrm>
            <a:off x="8451953" y="2168635"/>
            <a:ext cx="902677" cy="190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D66026-AA19-1841-92A4-308C5D349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812" y="1017740"/>
            <a:ext cx="1896034" cy="2636081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C5F69FB9-6EB3-AB47-8EE3-FF1CB83E9ED9}"/>
              </a:ext>
            </a:extLst>
          </p:cNvPr>
          <p:cNvSpPr/>
          <p:nvPr/>
        </p:nvSpPr>
        <p:spPr>
          <a:xfrm rot="5400000">
            <a:off x="738788" y="4009739"/>
            <a:ext cx="902677" cy="190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BA0ACA-4D25-9E4D-AC40-AA0992621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08" y="4577021"/>
            <a:ext cx="1668667" cy="22809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528AE4-0379-BA4E-B64F-F7B7E0660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480" y="4206130"/>
            <a:ext cx="1982589" cy="2643453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40DCAE8A-74B4-D24A-BCD6-3BDBD4DFEF84}"/>
              </a:ext>
            </a:extLst>
          </p:cNvPr>
          <p:cNvSpPr/>
          <p:nvPr/>
        </p:nvSpPr>
        <p:spPr>
          <a:xfrm rot="2355439">
            <a:off x="1190919" y="4339315"/>
            <a:ext cx="2337482" cy="19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7298C80-50C6-8546-8A29-8DAF457F0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8931" y="4105160"/>
            <a:ext cx="1895915" cy="26284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1EE1248-5430-FB40-BAF7-A4315693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612" y="4165974"/>
            <a:ext cx="1933838" cy="2643453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08C8966C-5351-2744-BA04-894E63DBA860}"/>
              </a:ext>
            </a:extLst>
          </p:cNvPr>
          <p:cNvSpPr/>
          <p:nvPr/>
        </p:nvSpPr>
        <p:spPr>
          <a:xfrm>
            <a:off x="7701451" y="5487700"/>
            <a:ext cx="1847480" cy="29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FC76CE-D6F2-E441-9328-31A6E9C4F877}"/>
                  </a:ext>
                </a:extLst>
              </p:cNvPr>
              <p:cNvSpPr txBox="1"/>
              <p:nvPr/>
            </p:nvSpPr>
            <p:spPr>
              <a:xfrm>
                <a:off x="7816573" y="4992234"/>
                <a:ext cx="1538057" cy="4287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FC76CE-D6F2-E441-9328-31A6E9C4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73" y="4992234"/>
                <a:ext cx="1538057" cy="428790"/>
              </a:xfrm>
              <a:prstGeom prst="rect">
                <a:avLst/>
              </a:prstGeom>
              <a:blipFill>
                <a:blip r:embed="rId9"/>
                <a:stretch>
                  <a:fillRect l="-8130" t="-285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BDA917-9AA2-B94B-99E1-AC0BAAAE9068}"/>
                  </a:ext>
                </a:extLst>
              </p:cNvPr>
              <p:cNvSpPr txBox="1"/>
              <p:nvPr/>
            </p:nvSpPr>
            <p:spPr>
              <a:xfrm rot="1968637">
                <a:off x="410974" y="3951579"/>
                <a:ext cx="1538057" cy="4287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BDA917-9AA2-B94B-99E1-AC0BAAAE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8637">
                <a:off x="410974" y="3951579"/>
                <a:ext cx="1538057" cy="428790"/>
              </a:xfrm>
              <a:prstGeom prst="rect">
                <a:avLst/>
              </a:prstGeom>
              <a:blipFill>
                <a:blip r:embed="rId10"/>
                <a:stretch>
                  <a:fillRect l="-12397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859E149-A4B2-9F44-BA70-91720AA0FD9D}"/>
                  </a:ext>
                </a:extLst>
              </p:cNvPr>
              <p:cNvSpPr txBox="1"/>
              <p:nvPr/>
            </p:nvSpPr>
            <p:spPr>
              <a:xfrm rot="2416162">
                <a:off x="1958735" y="4164847"/>
                <a:ext cx="1538057" cy="4287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Pt</a:t>
                </a:r>
                <a:r>
                  <a:rPr lang="en-US" baseline="-25000" dirty="0"/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/>
                          <m:t>Al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groupCh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859E149-A4B2-9F44-BA70-91720AA0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6162">
                <a:off x="1958735" y="4164847"/>
                <a:ext cx="1538057" cy="428790"/>
              </a:xfrm>
              <a:prstGeom prst="rect">
                <a:avLst/>
              </a:prstGeom>
              <a:blipFill>
                <a:blip r:embed="rId11"/>
                <a:stretch>
                  <a:fillRect l="-13043" t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5671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312A-DFCA-0B44-A096-0B389471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046" y="142387"/>
            <a:ext cx="9794631" cy="50238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Formation Energies By addition of O</a:t>
            </a:r>
            <a:r>
              <a:rPr lang="en-US" baseline="-25000" dirty="0"/>
              <a:t>2</a:t>
            </a:r>
            <a:r>
              <a:rPr lang="en-US" dirty="0"/>
              <a:t> Molecule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4467E-ACFB-844E-BD7A-19B32D264DF7}"/>
              </a:ext>
            </a:extLst>
          </p:cNvPr>
          <p:cNvSpPr/>
          <p:nvPr/>
        </p:nvSpPr>
        <p:spPr>
          <a:xfrm>
            <a:off x="1224335" y="802183"/>
            <a:ext cx="7567974" cy="36933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a-DK" dirty="0" err="1">
                <a:latin typeface="Helvetica" pitchFamily="2" charset="0"/>
              </a:rPr>
              <a:t>E</a:t>
            </a:r>
            <a:r>
              <a:rPr lang="da-DK" baseline="-25000" dirty="0" err="1">
                <a:latin typeface="Helvetica" pitchFamily="2" charset="0"/>
              </a:rPr>
              <a:t>bind</a:t>
            </a:r>
            <a:r>
              <a:rPr lang="da-DK" dirty="0">
                <a:latin typeface="Helvetica" pitchFamily="2" charset="0"/>
              </a:rPr>
              <a:t> = </a:t>
            </a:r>
            <a:r>
              <a:rPr lang="da-DK" dirty="0" err="1">
                <a:latin typeface="Helvetica" pitchFamily="2" charset="0"/>
              </a:rPr>
              <a:t>E</a:t>
            </a:r>
            <a:r>
              <a:rPr lang="da-DK" baseline="-25000" dirty="0" err="1">
                <a:latin typeface="Helvetica" pitchFamily="2" charset="0"/>
              </a:rPr>
              <a:t>tot</a:t>
            </a:r>
            <a:r>
              <a:rPr lang="da-DK" baseline="-25000" dirty="0">
                <a:latin typeface="Helvetica" pitchFamily="2" charset="0"/>
              </a:rPr>
              <a:t>.</a:t>
            </a:r>
            <a:r>
              <a:rPr lang="da-DK" dirty="0">
                <a:latin typeface="Helvetica" pitchFamily="2" charset="0"/>
              </a:rPr>
              <a:t> (n O</a:t>
            </a:r>
            <a:r>
              <a:rPr lang="da-DK" baseline="-25000" dirty="0">
                <a:latin typeface="Helvetica" pitchFamily="2" charset="0"/>
              </a:rPr>
              <a:t>2</a:t>
            </a:r>
            <a:r>
              <a:rPr lang="da-DK" dirty="0">
                <a:latin typeface="Helvetica" pitchFamily="2" charset="0"/>
              </a:rPr>
              <a:t> + </a:t>
            </a:r>
            <a:r>
              <a:rPr lang="da-DK" dirty="0" err="1">
                <a:latin typeface="Helvetica" pitchFamily="2" charset="0"/>
              </a:rPr>
              <a:t>Pt</a:t>
            </a:r>
            <a:r>
              <a:rPr lang="da-DK" baseline="-25000" dirty="0" err="1">
                <a:latin typeface="Helvetica" pitchFamily="2" charset="0"/>
              </a:rPr>
              <a:t>n</a:t>
            </a:r>
            <a:r>
              <a:rPr lang="da-DK" dirty="0">
                <a:latin typeface="Helvetica" pitchFamily="2" charset="0"/>
              </a:rPr>
              <a:t>) / </a:t>
            </a:r>
            <a:r>
              <a:rPr lang="da-DK" dirty="0">
                <a:latin typeface="Times" pitchFamily="2" charset="0"/>
              </a:rPr>
              <a:t>Al</a:t>
            </a:r>
            <a:r>
              <a:rPr lang="da-DK" baseline="-25000" dirty="0">
                <a:latin typeface="Times" pitchFamily="2" charset="0"/>
              </a:rPr>
              <a:t>2</a:t>
            </a:r>
            <a:r>
              <a:rPr lang="da-DK" dirty="0">
                <a:latin typeface="Times" pitchFamily="2" charset="0"/>
              </a:rPr>
              <a:t>O</a:t>
            </a:r>
            <a:r>
              <a:rPr lang="da-DK" baseline="-25000" dirty="0">
                <a:latin typeface="Times" pitchFamily="2" charset="0"/>
              </a:rPr>
              <a:t>3</a:t>
            </a:r>
            <a:r>
              <a:rPr lang="da-DK" dirty="0">
                <a:latin typeface="Times" pitchFamily="2" charset="0"/>
              </a:rPr>
              <a:t>(0001)</a:t>
            </a:r>
            <a:r>
              <a:rPr lang="da-DK" dirty="0">
                <a:latin typeface="Helvetica" pitchFamily="2" charset="0"/>
              </a:rPr>
              <a:t>) - n </a:t>
            </a:r>
            <a:r>
              <a:rPr lang="da-DK" dirty="0" err="1">
                <a:latin typeface="Helvetica" pitchFamily="2" charset="0"/>
              </a:rPr>
              <a:t>E</a:t>
            </a:r>
            <a:r>
              <a:rPr lang="da-DK" baseline="-25000" dirty="0" err="1">
                <a:latin typeface="Helvetica" pitchFamily="2" charset="0"/>
              </a:rPr>
              <a:t>tot</a:t>
            </a:r>
            <a:r>
              <a:rPr lang="da-DK" dirty="0">
                <a:latin typeface="Helvetica" pitchFamily="2" charset="0"/>
              </a:rPr>
              <a:t>(O</a:t>
            </a:r>
            <a:r>
              <a:rPr lang="da-DK" baseline="-25000" dirty="0">
                <a:latin typeface="Helvetica" pitchFamily="2" charset="0"/>
              </a:rPr>
              <a:t>2</a:t>
            </a:r>
            <a:r>
              <a:rPr lang="da-DK" dirty="0">
                <a:latin typeface="Helvetica" pitchFamily="2" charset="0"/>
              </a:rPr>
              <a:t>) - </a:t>
            </a:r>
            <a:r>
              <a:rPr lang="da-DK" dirty="0" err="1">
                <a:latin typeface="Helvetica" pitchFamily="2" charset="0"/>
              </a:rPr>
              <a:t>E</a:t>
            </a:r>
            <a:r>
              <a:rPr lang="da-DK" baseline="-25000" dirty="0" err="1">
                <a:latin typeface="Helvetica" pitchFamily="2" charset="0"/>
              </a:rPr>
              <a:t>tot</a:t>
            </a:r>
            <a:r>
              <a:rPr lang="da-DK" dirty="0">
                <a:latin typeface="Helvetica" pitchFamily="2" charset="0"/>
              </a:rPr>
              <a:t>(</a:t>
            </a:r>
            <a:r>
              <a:rPr lang="da-DK" dirty="0" err="1">
                <a:latin typeface="Helvetica" pitchFamily="2" charset="0"/>
              </a:rPr>
              <a:t>Pt</a:t>
            </a:r>
            <a:r>
              <a:rPr lang="da-DK" baseline="-25000" dirty="0" err="1">
                <a:latin typeface="Helvetica" pitchFamily="2" charset="0"/>
              </a:rPr>
              <a:t>n</a:t>
            </a:r>
            <a:r>
              <a:rPr lang="da-DK" dirty="0">
                <a:latin typeface="Helvetica" pitchFamily="2" charset="0"/>
              </a:rPr>
              <a:t> + </a:t>
            </a:r>
            <a:r>
              <a:rPr lang="da-DK" dirty="0">
                <a:latin typeface="Times" pitchFamily="2" charset="0"/>
              </a:rPr>
              <a:t>Al</a:t>
            </a:r>
            <a:r>
              <a:rPr lang="da-DK" baseline="-25000" dirty="0">
                <a:latin typeface="Times" pitchFamily="2" charset="0"/>
              </a:rPr>
              <a:t>2</a:t>
            </a:r>
            <a:r>
              <a:rPr lang="da-DK" dirty="0">
                <a:latin typeface="Times" pitchFamily="2" charset="0"/>
              </a:rPr>
              <a:t>O</a:t>
            </a:r>
            <a:r>
              <a:rPr lang="da-DK" baseline="-25000" dirty="0">
                <a:latin typeface="Times" pitchFamily="2" charset="0"/>
              </a:rPr>
              <a:t>3</a:t>
            </a:r>
            <a:r>
              <a:rPr lang="da-DK" dirty="0">
                <a:latin typeface="Times" pitchFamily="2" charset="0"/>
              </a:rPr>
              <a:t>(0001)</a:t>
            </a:r>
            <a:r>
              <a:rPr lang="da-DK" dirty="0">
                <a:latin typeface="Helvetica" pitchFamily="2" charset="0"/>
              </a:rPr>
              <a:t>)</a:t>
            </a:r>
            <a:endParaRPr lang="da-DK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78126-F967-8B42-93EE-BE85BCBA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7" y="1504774"/>
            <a:ext cx="679944" cy="929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13AD9-31DA-7845-AA3F-CB0FE3B6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892" y="2434221"/>
            <a:ext cx="671145" cy="894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25F91-7012-A245-9EAD-91BE39099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815" y="3329081"/>
            <a:ext cx="752615" cy="1003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516B7-DA76-1040-A259-7ED1B25E9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208" y="4332567"/>
            <a:ext cx="773722" cy="10606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FABA54-9452-9747-A653-468383B26359}"/>
              </a:ext>
            </a:extLst>
          </p:cNvPr>
          <p:cNvCxnSpPr/>
          <p:nvPr/>
        </p:nvCxnSpPr>
        <p:spPr>
          <a:xfrm>
            <a:off x="1546712" y="3501016"/>
            <a:ext cx="732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CF081E-B401-D64A-BEAB-B8DACB5CD035}"/>
              </a:ext>
            </a:extLst>
          </p:cNvPr>
          <p:cNvCxnSpPr/>
          <p:nvPr/>
        </p:nvCxnSpPr>
        <p:spPr>
          <a:xfrm>
            <a:off x="2812801" y="4403688"/>
            <a:ext cx="732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5BDFC3-FBB1-8646-AEB9-E77906E8E4B5}"/>
              </a:ext>
            </a:extLst>
          </p:cNvPr>
          <p:cNvCxnSpPr/>
          <p:nvPr/>
        </p:nvCxnSpPr>
        <p:spPr>
          <a:xfrm>
            <a:off x="465260" y="2621785"/>
            <a:ext cx="732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4F435F-C945-C54F-B533-D95ACF8A1F4D}"/>
              </a:ext>
            </a:extLst>
          </p:cNvPr>
          <p:cNvCxnSpPr>
            <a:cxnSpLocks/>
          </p:cNvCxnSpPr>
          <p:nvPr/>
        </p:nvCxnSpPr>
        <p:spPr>
          <a:xfrm>
            <a:off x="1197958" y="2621785"/>
            <a:ext cx="372934" cy="87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125CFE-5C17-3A42-9D1B-3E7160400039}"/>
              </a:ext>
            </a:extLst>
          </p:cNvPr>
          <p:cNvCxnSpPr>
            <a:cxnSpLocks/>
          </p:cNvCxnSpPr>
          <p:nvPr/>
        </p:nvCxnSpPr>
        <p:spPr>
          <a:xfrm>
            <a:off x="2279410" y="3501016"/>
            <a:ext cx="510677" cy="91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AF6800-D2BF-974B-98B6-2FA1A1D8A9CF}"/>
              </a:ext>
            </a:extLst>
          </p:cNvPr>
          <p:cNvCxnSpPr>
            <a:cxnSpLocks/>
          </p:cNvCxnSpPr>
          <p:nvPr/>
        </p:nvCxnSpPr>
        <p:spPr>
          <a:xfrm>
            <a:off x="3545499" y="4415411"/>
            <a:ext cx="592156" cy="1125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80483B-8B89-6E43-BF13-DBBAFEB96872}"/>
              </a:ext>
            </a:extLst>
          </p:cNvPr>
          <p:cNvCxnSpPr>
            <a:cxnSpLocks/>
          </p:cNvCxnSpPr>
          <p:nvPr/>
        </p:nvCxnSpPr>
        <p:spPr>
          <a:xfrm>
            <a:off x="4120063" y="5540826"/>
            <a:ext cx="828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055B61-C68E-6A49-A23B-B9A573C37156}"/>
              </a:ext>
            </a:extLst>
          </p:cNvPr>
          <p:cNvSpPr txBox="1"/>
          <p:nvPr/>
        </p:nvSpPr>
        <p:spPr>
          <a:xfrm>
            <a:off x="91274" y="2676332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0.00 eV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E7829A-51A9-9844-B941-70B6D98E6860}"/>
              </a:ext>
            </a:extLst>
          </p:cNvPr>
          <p:cNvSpPr txBox="1"/>
          <p:nvPr/>
        </p:nvSpPr>
        <p:spPr>
          <a:xfrm>
            <a:off x="985582" y="3646158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-4.30 eV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020073-4A85-AF47-8868-EB9D4462E008}"/>
              </a:ext>
            </a:extLst>
          </p:cNvPr>
          <p:cNvSpPr txBox="1"/>
          <p:nvPr/>
        </p:nvSpPr>
        <p:spPr>
          <a:xfrm>
            <a:off x="2110971" y="4537387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-8.29 eV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3B6AFE-F2D3-D048-8FCA-B2C3B746AACF}"/>
              </a:ext>
            </a:extLst>
          </p:cNvPr>
          <p:cNvSpPr txBox="1"/>
          <p:nvPr/>
        </p:nvSpPr>
        <p:spPr>
          <a:xfrm>
            <a:off x="3670012" y="5731198"/>
            <a:ext cx="14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-11.76 eV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EF8C49-6AF0-2740-B117-0650A7C4B2F4}"/>
              </a:ext>
            </a:extLst>
          </p:cNvPr>
          <p:cNvSpPr txBox="1"/>
          <p:nvPr/>
        </p:nvSpPr>
        <p:spPr>
          <a:xfrm>
            <a:off x="491637" y="1170722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93F454-4611-CD46-892F-7D673AA177C7}"/>
              </a:ext>
            </a:extLst>
          </p:cNvPr>
          <p:cNvSpPr txBox="1"/>
          <p:nvPr/>
        </p:nvSpPr>
        <p:spPr>
          <a:xfrm>
            <a:off x="1472302" y="1966933"/>
            <a:ext cx="91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+ 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C68950-106A-AE4B-93A5-AEECFE61DDFB}"/>
              </a:ext>
            </a:extLst>
          </p:cNvPr>
          <p:cNvSpPr txBox="1"/>
          <p:nvPr/>
        </p:nvSpPr>
        <p:spPr>
          <a:xfrm>
            <a:off x="2683563" y="2881113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+ 2 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4ABBC2-3722-E642-8ACE-54F3BAEA0596}"/>
              </a:ext>
            </a:extLst>
          </p:cNvPr>
          <p:cNvSpPr txBox="1"/>
          <p:nvPr/>
        </p:nvSpPr>
        <p:spPr>
          <a:xfrm>
            <a:off x="3855673" y="3982266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+ 3 O</a:t>
            </a:r>
            <a:r>
              <a:rPr lang="en-US" baseline="-25000" dirty="0"/>
              <a:t>2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69192B-9E54-2C46-B16F-9930ADB1BB28}"/>
              </a:ext>
            </a:extLst>
          </p:cNvPr>
          <p:cNvCxnSpPr>
            <a:cxnSpLocks/>
          </p:cNvCxnSpPr>
          <p:nvPr/>
        </p:nvCxnSpPr>
        <p:spPr>
          <a:xfrm>
            <a:off x="4983281" y="3628572"/>
            <a:ext cx="839600" cy="35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B274F5-C4E9-074D-84EB-C65FEB5F9412}"/>
              </a:ext>
            </a:extLst>
          </p:cNvPr>
          <p:cNvCxnSpPr/>
          <p:nvPr/>
        </p:nvCxnSpPr>
        <p:spPr>
          <a:xfrm>
            <a:off x="6212497" y="4257998"/>
            <a:ext cx="732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91A440-0A77-B849-ABFC-B4E62EBDF0C6}"/>
              </a:ext>
            </a:extLst>
          </p:cNvPr>
          <p:cNvCxnSpPr>
            <a:cxnSpLocks/>
          </p:cNvCxnSpPr>
          <p:nvPr/>
        </p:nvCxnSpPr>
        <p:spPr>
          <a:xfrm>
            <a:off x="3676208" y="2604557"/>
            <a:ext cx="87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0DE52A-D7BC-5847-8B17-E8861E8DB1A7}"/>
              </a:ext>
            </a:extLst>
          </p:cNvPr>
          <p:cNvCxnSpPr>
            <a:cxnSpLocks/>
          </p:cNvCxnSpPr>
          <p:nvPr/>
        </p:nvCxnSpPr>
        <p:spPr>
          <a:xfrm>
            <a:off x="4552970" y="2608743"/>
            <a:ext cx="397643" cy="102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C82879-71E6-4C4B-B77F-22E5AA0373C7}"/>
              </a:ext>
            </a:extLst>
          </p:cNvPr>
          <p:cNvCxnSpPr>
            <a:cxnSpLocks/>
          </p:cNvCxnSpPr>
          <p:nvPr/>
        </p:nvCxnSpPr>
        <p:spPr>
          <a:xfrm>
            <a:off x="5810791" y="3663743"/>
            <a:ext cx="391384" cy="59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7A90827-FA3B-394E-95B8-1827B0751E42}"/>
              </a:ext>
            </a:extLst>
          </p:cNvPr>
          <p:cNvCxnSpPr>
            <a:cxnSpLocks/>
          </p:cNvCxnSpPr>
          <p:nvPr/>
        </p:nvCxnSpPr>
        <p:spPr>
          <a:xfrm>
            <a:off x="6955517" y="4252748"/>
            <a:ext cx="498353" cy="873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4F7C8D-B7B5-8044-B460-8C0ADC054C77}"/>
              </a:ext>
            </a:extLst>
          </p:cNvPr>
          <p:cNvCxnSpPr>
            <a:cxnSpLocks/>
          </p:cNvCxnSpPr>
          <p:nvPr/>
        </p:nvCxnSpPr>
        <p:spPr>
          <a:xfrm>
            <a:off x="7453870" y="5126561"/>
            <a:ext cx="815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3C83B5E-D434-974D-8D65-4EA5FDDAB88D}"/>
              </a:ext>
            </a:extLst>
          </p:cNvPr>
          <p:cNvSpPr txBox="1"/>
          <p:nvPr/>
        </p:nvSpPr>
        <p:spPr>
          <a:xfrm>
            <a:off x="3815874" y="2633547"/>
            <a:ext cx="9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0 eV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08696B-B2FF-4640-83D9-8EEF5F0F7C52}"/>
              </a:ext>
            </a:extLst>
          </p:cNvPr>
          <p:cNvSpPr txBox="1"/>
          <p:nvPr/>
        </p:nvSpPr>
        <p:spPr>
          <a:xfrm>
            <a:off x="5572183" y="4320322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-7.73 eV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4298A7-5B9B-E741-B056-E6F77D3AC59D}"/>
              </a:ext>
            </a:extLst>
          </p:cNvPr>
          <p:cNvSpPr txBox="1"/>
          <p:nvPr/>
        </p:nvSpPr>
        <p:spPr>
          <a:xfrm>
            <a:off x="7297422" y="5164915"/>
            <a:ext cx="14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-11.27 eV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268322E-7ECC-0F44-AFAC-FA28C0F5C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55" y="1398283"/>
            <a:ext cx="832000" cy="1137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179D-D2DD-074A-A8DD-6D87213E3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371" y="2451908"/>
            <a:ext cx="815420" cy="111463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96E59C-2C26-E24E-AC0A-69FC8D7CB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051" y="3131739"/>
            <a:ext cx="733144" cy="100216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BE0F576-3DA4-044D-8FA3-64E463A07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6262" y="3958213"/>
            <a:ext cx="803500" cy="112999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93BBAF9-74A9-EE4B-BE67-48361F4DF96E}"/>
              </a:ext>
            </a:extLst>
          </p:cNvPr>
          <p:cNvSpPr txBox="1"/>
          <p:nvPr/>
        </p:nvSpPr>
        <p:spPr>
          <a:xfrm>
            <a:off x="3907592" y="1100233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37EBF1-D9F4-D042-8915-B4306AA0FD86}"/>
              </a:ext>
            </a:extLst>
          </p:cNvPr>
          <p:cNvSpPr txBox="1"/>
          <p:nvPr/>
        </p:nvSpPr>
        <p:spPr>
          <a:xfrm>
            <a:off x="4950613" y="1986747"/>
            <a:ext cx="102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 </a:t>
            </a:r>
            <a:r>
              <a:rPr lang="en-US" dirty="0"/>
              <a:t> + O</a:t>
            </a:r>
            <a:r>
              <a:rPr lang="en-US" baseline="-250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84B0E9-C828-5E47-98A9-59B6AAD41C9D}"/>
              </a:ext>
            </a:extLst>
          </p:cNvPr>
          <p:cNvSpPr txBox="1"/>
          <p:nvPr/>
        </p:nvSpPr>
        <p:spPr>
          <a:xfrm>
            <a:off x="6189783" y="2700999"/>
            <a:ext cx="119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 </a:t>
            </a:r>
            <a:r>
              <a:rPr lang="en-US" dirty="0"/>
              <a:t> + 2 O</a:t>
            </a:r>
            <a:r>
              <a:rPr lang="en-US" baseline="-250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63E2C4-BA01-814B-BB09-CF72C0CFDC34}"/>
              </a:ext>
            </a:extLst>
          </p:cNvPr>
          <p:cNvSpPr txBox="1"/>
          <p:nvPr/>
        </p:nvSpPr>
        <p:spPr>
          <a:xfrm>
            <a:off x="7225496" y="3518372"/>
            <a:ext cx="119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 </a:t>
            </a:r>
            <a:r>
              <a:rPr lang="en-US" dirty="0"/>
              <a:t> + 3 O</a:t>
            </a:r>
            <a:r>
              <a:rPr lang="en-US" baseline="-25000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C9F33C-5C58-9C48-9127-78A5B2F9EA36}"/>
              </a:ext>
            </a:extLst>
          </p:cNvPr>
          <p:cNvSpPr txBox="1"/>
          <p:nvPr/>
        </p:nvSpPr>
        <p:spPr>
          <a:xfrm>
            <a:off x="4418070" y="3628572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-3.92 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14C0C3-B83B-594B-B822-9C3DD1B263B0}"/>
                  </a:ext>
                </a:extLst>
              </p:cNvPr>
              <p:cNvSpPr txBox="1"/>
              <p:nvPr/>
            </p:nvSpPr>
            <p:spPr>
              <a:xfrm>
                <a:off x="2779166" y="5018346"/>
                <a:ext cx="1364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E = 3.47 eV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14C0C3-B83B-594B-B822-9C3DD1B2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166" y="5018346"/>
                <a:ext cx="1364476" cy="369332"/>
              </a:xfrm>
              <a:prstGeom prst="rect">
                <a:avLst/>
              </a:prstGeom>
              <a:blipFill>
                <a:blip r:embed="rId10"/>
                <a:stretch>
                  <a:fillRect t="-3333" r="-27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C5485E4-ADD7-D14D-900A-4A5A9EFDE801}"/>
                  </a:ext>
                </a:extLst>
              </p:cNvPr>
              <p:cNvSpPr txBox="1"/>
              <p:nvPr/>
            </p:nvSpPr>
            <p:spPr>
              <a:xfrm>
                <a:off x="1446181" y="3963236"/>
                <a:ext cx="1364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E = 3.99 eV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C5485E4-ADD7-D14D-900A-4A5A9EFDE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181" y="3963236"/>
                <a:ext cx="1364476" cy="369332"/>
              </a:xfrm>
              <a:prstGeom prst="rect">
                <a:avLst/>
              </a:prstGeom>
              <a:blipFill>
                <a:blip r:embed="rId11"/>
                <a:stretch>
                  <a:fillRect t="-6897" r="-277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18432B-0CBE-5145-9353-14E0F92DD61F}"/>
                  </a:ext>
                </a:extLst>
              </p:cNvPr>
              <p:cNvSpPr txBox="1"/>
              <p:nvPr/>
            </p:nvSpPr>
            <p:spPr>
              <a:xfrm>
                <a:off x="5025172" y="3855804"/>
                <a:ext cx="1364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E = 3.81 eV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18432B-0CBE-5145-9353-14E0F92DD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172" y="3855804"/>
                <a:ext cx="1364476" cy="369332"/>
              </a:xfrm>
              <a:prstGeom prst="rect">
                <a:avLst/>
              </a:prstGeom>
              <a:blipFill>
                <a:blip r:embed="rId12"/>
                <a:stretch>
                  <a:fillRect t="-6667" r="-186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382178-B0BD-714A-BD8A-98E5C8492C0B}"/>
                  </a:ext>
                </a:extLst>
              </p:cNvPr>
              <p:cNvSpPr txBox="1"/>
              <p:nvPr/>
            </p:nvSpPr>
            <p:spPr>
              <a:xfrm>
                <a:off x="5907857" y="4797397"/>
                <a:ext cx="1364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E = 3.54 eV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382178-B0BD-714A-BD8A-98E5C849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57" y="4797397"/>
                <a:ext cx="1364476" cy="369332"/>
              </a:xfrm>
              <a:prstGeom prst="rect">
                <a:avLst/>
              </a:prstGeom>
              <a:blipFill>
                <a:blip r:embed="rId13"/>
                <a:stretch>
                  <a:fillRect t="-6667" r="-183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A2DD64-EDD6-C048-9995-20804B9DDF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29445" y="5442478"/>
            <a:ext cx="764272" cy="1047654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ED06F3-64E3-8B4A-8726-E2968A4E784E}"/>
              </a:ext>
            </a:extLst>
          </p:cNvPr>
          <p:cNvCxnSpPr>
            <a:cxnSpLocks/>
          </p:cNvCxnSpPr>
          <p:nvPr/>
        </p:nvCxnSpPr>
        <p:spPr>
          <a:xfrm>
            <a:off x="4929501" y="5540826"/>
            <a:ext cx="642682" cy="94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B0AA9F-DBA9-3E40-A457-304B31C2EFAE}"/>
              </a:ext>
            </a:extLst>
          </p:cNvPr>
          <p:cNvCxnSpPr>
            <a:cxnSpLocks/>
          </p:cNvCxnSpPr>
          <p:nvPr/>
        </p:nvCxnSpPr>
        <p:spPr>
          <a:xfrm>
            <a:off x="5572183" y="6490132"/>
            <a:ext cx="921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4F79BCD-A064-9546-9AEB-69A5C6350D35}"/>
              </a:ext>
            </a:extLst>
          </p:cNvPr>
          <p:cNvSpPr txBox="1"/>
          <p:nvPr/>
        </p:nvSpPr>
        <p:spPr>
          <a:xfrm>
            <a:off x="5338592" y="6525089"/>
            <a:ext cx="14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-17.35 eV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09D8E8-EF78-1F49-B7AB-90674E64E8F7}"/>
              </a:ext>
            </a:extLst>
          </p:cNvPr>
          <p:cNvSpPr txBox="1"/>
          <p:nvPr/>
        </p:nvSpPr>
        <p:spPr>
          <a:xfrm>
            <a:off x="5166364" y="5256954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+ 6 O</a:t>
            </a:r>
            <a:r>
              <a:rPr lang="en-US" baseline="-25000" dirty="0"/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496F98-233B-3E48-A62C-4B3C6D3907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5301" y="1205600"/>
            <a:ext cx="881013" cy="136487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F7D5E29-706D-DC45-9858-7274F363FC5D}"/>
              </a:ext>
            </a:extLst>
          </p:cNvPr>
          <p:cNvSpPr txBox="1"/>
          <p:nvPr/>
        </p:nvSpPr>
        <p:spPr>
          <a:xfrm>
            <a:off x="6969178" y="1135442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C7972E-A78F-C94B-8E2E-A37135FA2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07949" y="2121564"/>
            <a:ext cx="935499" cy="13932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2708EF-F7CD-8942-BCA6-3983A3AAB0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61145" y="3415244"/>
            <a:ext cx="928017" cy="13821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C70DA90-88D9-084F-9E77-10582B6708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04678" y="4807609"/>
            <a:ext cx="1099366" cy="1637354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028BC3B-1343-D943-A0B6-F1F6E14288B4}"/>
              </a:ext>
            </a:extLst>
          </p:cNvPr>
          <p:cNvCxnSpPr/>
          <p:nvPr/>
        </p:nvCxnSpPr>
        <p:spPr>
          <a:xfrm>
            <a:off x="10092840" y="4914487"/>
            <a:ext cx="732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65A2445-730F-1A45-9E9F-E7BB75D79626}"/>
              </a:ext>
            </a:extLst>
          </p:cNvPr>
          <p:cNvCxnSpPr>
            <a:cxnSpLocks/>
          </p:cNvCxnSpPr>
          <p:nvPr/>
        </p:nvCxnSpPr>
        <p:spPr>
          <a:xfrm>
            <a:off x="7345537" y="2604558"/>
            <a:ext cx="87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095A3F-8073-8948-92F6-A732D5625E8B}"/>
              </a:ext>
            </a:extLst>
          </p:cNvPr>
          <p:cNvCxnSpPr>
            <a:cxnSpLocks/>
          </p:cNvCxnSpPr>
          <p:nvPr/>
        </p:nvCxnSpPr>
        <p:spPr>
          <a:xfrm>
            <a:off x="8221536" y="2591691"/>
            <a:ext cx="679758" cy="107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9005CAE-4654-BB49-BDA0-FA1F4EB809E8}"/>
              </a:ext>
            </a:extLst>
          </p:cNvPr>
          <p:cNvCxnSpPr>
            <a:cxnSpLocks/>
          </p:cNvCxnSpPr>
          <p:nvPr/>
        </p:nvCxnSpPr>
        <p:spPr>
          <a:xfrm>
            <a:off x="9650102" y="3663743"/>
            <a:ext cx="379237" cy="124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004467B-09CF-C643-8F59-C0441F6B3881}"/>
              </a:ext>
            </a:extLst>
          </p:cNvPr>
          <p:cNvCxnSpPr>
            <a:cxnSpLocks/>
          </p:cNvCxnSpPr>
          <p:nvPr/>
        </p:nvCxnSpPr>
        <p:spPr>
          <a:xfrm>
            <a:off x="11146415" y="6595696"/>
            <a:ext cx="815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426CFF-F52A-5045-839A-86636C5B2AF9}"/>
              </a:ext>
            </a:extLst>
          </p:cNvPr>
          <p:cNvCxnSpPr/>
          <p:nvPr/>
        </p:nvCxnSpPr>
        <p:spPr>
          <a:xfrm>
            <a:off x="8909349" y="3631090"/>
            <a:ext cx="732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561BAF-F9E3-1549-91C1-DC8B7B54410C}"/>
              </a:ext>
            </a:extLst>
          </p:cNvPr>
          <p:cNvCxnSpPr>
            <a:cxnSpLocks/>
          </p:cNvCxnSpPr>
          <p:nvPr/>
        </p:nvCxnSpPr>
        <p:spPr>
          <a:xfrm>
            <a:off x="10825538" y="4905332"/>
            <a:ext cx="248960" cy="169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9934080-00A4-A54F-A092-0D3554039C1C}"/>
              </a:ext>
            </a:extLst>
          </p:cNvPr>
          <p:cNvSpPr txBox="1"/>
          <p:nvPr/>
        </p:nvSpPr>
        <p:spPr>
          <a:xfrm>
            <a:off x="7323712" y="2624744"/>
            <a:ext cx="9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0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CE6C9E-844C-5849-BB1E-FD04CB4D577B}"/>
              </a:ext>
            </a:extLst>
          </p:cNvPr>
          <p:cNvSpPr txBox="1"/>
          <p:nvPr/>
        </p:nvSpPr>
        <p:spPr>
          <a:xfrm>
            <a:off x="8532272" y="374888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-4.66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9E1755-7254-134D-ABFD-72799EFD4081}"/>
              </a:ext>
            </a:extLst>
          </p:cNvPr>
          <p:cNvSpPr txBox="1"/>
          <p:nvPr/>
        </p:nvSpPr>
        <p:spPr>
          <a:xfrm>
            <a:off x="9562565" y="5061236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-8.97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E50310-FC03-9143-9491-883D3106BAF7}"/>
              </a:ext>
            </a:extLst>
          </p:cNvPr>
          <p:cNvSpPr txBox="1"/>
          <p:nvPr/>
        </p:nvSpPr>
        <p:spPr>
          <a:xfrm>
            <a:off x="10643208" y="6518965"/>
            <a:ext cx="14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-12.64 eV</a:t>
            </a:r>
          </a:p>
        </p:txBody>
      </p:sp>
    </p:spTree>
    <p:extLst>
      <p:ext uri="{BB962C8B-B14F-4D97-AF65-F5344CB8AC3E}">
        <p14:creationId xmlns:p14="http://schemas.microsoft.com/office/powerpoint/2010/main" val="1027481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BAF9F6-14B4-5841-A0DE-6F9AEB16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31" y="817593"/>
            <a:ext cx="1972470" cy="270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F1BC2-E7EF-894A-AC59-02EB094D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430" y="3575539"/>
            <a:ext cx="2010412" cy="2757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059110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059110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363636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136" y="139364"/>
            <a:ext cx="5656384" cy="584444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3530087" y="91860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87" y="918600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27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3530087" y="633348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87" y="6333485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B453946-829E-C245-8F00-88559B452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068" y="817593"/>
            <a:ext cx="2049623" cy="2732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8477E-DC0A-7945-A163-119C83C08D96}"/>
                  </a:ext>
                </a:extLst>
              </p:cNvPr>
              <p:cNvSpPr txBox="1"/>
              <p:nvPr/>
            </p:nvSpPr>
            <p:spPr>
              <a:xfrm>
                <a:off x="5871178" y="898049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8477E-DC0A-7945-A163-119C83C08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178" y="898049"/>
                <a:ext cx="1816844" cy="369332"/>
              </a:xfrm>
              <a:prstGeom prst="rect">
                <a:avLst/>
              </a:prstGeom>
              <a:blipFill>
                <a:blip r:embed="rId9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8CF935-FE92-354A-8C2E-C3505CD7414A}"/>
                  </a:ext>
                </a:extLst>
              </p:cNvPr>
              <p:cNvSpPr txBox="1"/>
              <p:nvPr/>
            </p:nvSpPr>
            <p:spPr>
              <a:xfrm>
                <a:off x="5767278" y="6333485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8CF935-FE92-354A-8C2E-C3505CD74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278" y="6333485"/>
                <a:ext cx="1869743" cy="369332"/>
              </a:xfrm>
              <a:prstGeom prst="rect">
                <a:avLst/>
              </a:prstGeom>
              <a:blipFill>
                <a:blip r:embed="rId10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A32D51B-0D31-BA47-97B9-2BFB7A2906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0062" y="3518194"/>
            <a:ext cx="2049623" cy="28064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C1E629-39B7-4C41-8F50-F1E4B2BAA2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1160" y="831630"/>
            <a:ext cx="1960720" cy="2689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9B2856-F7CA-4347-8AD6-82117701FC23}"/>
                  </a:ext>
                </a:extLst>
              </p:cNvPr>
              <p:cNvSpPr txBox="1"/>
              <p:nvPr/>
            </p:nvSpPr>
            <p:spPr>
              <a:xfrm>
                <a:off x="7822137" y="88064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9B2856-F7CA-4347-8AD6-82117701F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137" y="880648"/>
                <a:ext cx="1869743" cy="369332"/>
              </a:xfrm>
              <a:prstGeom prst="rect">
                <a:avLst/>
              </a:prstGeom>
              <a:blipFill>
                <a:blip r:embed="rId13"/>
                <a:stretch>
                  <a:fillRect l="-202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8304DB0-5DBF-6444-8247-6000207031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84737" y="3519945"/>
            <a:ext cx="2053565" cy="2814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21BEEB-39DB-B240-ABA4-4E012BF7F6B6}"/>
                  </a:ext>
                </a:extLst>
              </p:cNvPr>
              <p:cNvSpPr txBox="1"/>
              <p:nvPr/>
            </p:nvSpPr>
            <p:spPr>
              <a:xfrm>
                <a:off x="7789563" y="6275627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21BEEB-39DB-B240-ABA4-4E012BF7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563" y="6275627"/>
                <a:ext cx="1869743" cy="369332"/>
              </a:xfrm>
              <a:prstGeom prst="rect">
                <a:avLst/>
              </a:prstGeom>
              <a:blipFill>
                <a:blip r:embed="rId15"/>
                <a:stretch>
                  <a:fillRect l="-201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4D5B5BB2-61B8-EB4A-887B-01068E6E6C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12348" y="817593"/>
            <a:ext cx="1970953" cy="2703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A9A9A-C591-AE4F-8C0C-5E6E4D3BDC3A}"/>
                  </a:ext>
                </a:extLst>
              </p:cNvPr>
              <p:cNvSpPr txBox="1"/>
              <p:nvPr/>
            </p:nvSpPr>
            <p:spPr>
              <a:xfrm>
                <a:off x="9732871" y="881242"/>
                <a:ext cx="2002146" cy="381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A9A9A-C591-AE4F-8C0C-5E6E4D3BD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871" y="881242"/>
                <a:ext cx="2002146" cy="381545"/>
              </a:xfrm>
              <a:prstGeom prst="rect">
                <a:avLst/>
              </a:prstGeom>
              <a:blipFill>
                <a:blip r:embed="rId17"/>
                <a:stretch>
                  <a:fillRect l="-188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EF0C0417-EBFB-5B40-8EC8-C1DCC9315B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32871" y="3505464"/>
            <a:ext cx="2049873" cy="2812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06EB7D-6F8A-844C-BD39-5EB05D98F7D2}"/>
                  </a:ext>
                </a:extLst>
              </p:cNvPr>
              <p:cNvSpPr txBox="1"/>
              <p:nvPr/>
            </p:nvSpPr>
            <p:spPr>
              <a:xfrm>
                <a:off x="9936998" y="632463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06EB7D-6F8A-844C-BD39-5EB05D98F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998" y="6324638"/>
                <a:ext cx="1869743" cy="369332"/>
              </a:xfrm>
              <a:prstGeom prst="rect">
                <a:avLst/>
              </a:prstGeom>
              <a:blipFill>
                <a:blip r:embed="rId19"/>
                <a:stretch>
                  <a:fillRect l="-201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11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79D59F-6AB7-1241-8FE2-07B98930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15" y="669021"/>
            <a:ext cx="2040807" cy="278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44D2A-D65C-CA43-B118-6EE5DC31C222}"/>
                  </a:ext>
                </a:extLst>
              </p:cNvPr>
              <p:cNvSpPr txBox="1"/>
              <p:nvPr/>
            </p:nvSpPr>
            <p:spPr>
              <a:xfrm>
                <a:off x="5627077" y="66666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44D2A-D65C-CA43-B118-6EE5DC31C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77" y="666666"/>
                <a:ext cx="1869743" cy="369332"/>
              </a:xfrm>
              <a:prstGeom prst="rect">
                <a:avLst/>
              </a:prstGeom>
              <a:blipFill>
                <a:blip r:embed="rId3"/>
                <a:stretch>
                  <a:fillRect l="-202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29B16EB-6B7B-AF42-8CF7-ACF131F4A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992" y="3491926"/>
            <a:ext cx="2036337" cy="2783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F7356AF-81AF-4F4D-A7DD-D8134890A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915" y="3515237"/>
            <a:ext cx="2002230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DEF684-31AF-8447-B95B-69F6AEDD0A3A}"/>
                  </a:ext>
                </a:extLst>
              </p:cNvPr>
              <p:cNvSpPr txBox="1"/>
              <p:nvPr/>
            </p:nvSpPr>
            <p:spPr>
              <a:xfrm>
                <a:off x="5645344" y="630872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DEF684-31AF-8447-B95B-69F6AEDD0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44" y="6308720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E990F35-6BB4-0E42-BB3B-8539C77B1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429" y="685012"/>
            <a:ext cx="1967928" cy="2767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413616-817C-0940-8E8B-9AEAD9AA5F13}"/>
                  </a:ext>
                </a:extLst>
              </p:cNvPr>
              <p:cNvSpPr txBox="1"/>
              <p:nvPr/>
            </p:nvSpPr>
            <p:spPr>
              <a:xfrm>
                <a:off x="7622010" y="68501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413616-817C-0940-8E8B-9AEAD9AA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10" y="685012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A5EBE8C-5987-3342-9412-3A94BDC2CB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0545" y="3489570"/>
            <a:ext cx="1998929" cy="2765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39AF07-A4D7-364E-81F2-68A1BFFB8036}"/>
                  </a:ext>
                </a:extLst>
              </p:cNvPr>
              <p:cNvSpPr txBox="1"/>
              <p:nvPr/>
            </p:nvSpPr>
            <p:spPr>
              <a:xfrm>
                <a:off x="7664391" y="62709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39AF07-A4D7-364E-81F2-68A1BFFB8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391" y="627098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97DD90A-7713-1E4C-95CC-93EAFBF734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8645" y="687257"/>
            <a:ext cx="2015794" cy="2765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797C92-6411-F243-A0B0-F89EE11FECB5}"/>
                  </a:ext>
                </a:extLst>
              </p:cNvPr>
              <p:cNvSpPr txBox="1"/>
              <p:nvPr/>
            </p:nvSpPr>
            <p:spPr>
              <a:xfrm>
                <a:off x="9729355" y="68501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797C92-6411-F243-A0B0-F89EE11FE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355" y="685012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610FA7E6-6AD9-CD47-AC56-E28FA4FD83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26853" y="666665"/>
            <a:ext cx="2039192" cy="27874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466" y="685012"/>
            <a:ext cx="2695304" cy="275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983762" y="48200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62" y="48200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06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21E2ED-48FF-B142-993F-AB785A83BD34}"/>
                  </a:ext>
                </a:extLst>
              </p:cNvPr>
              <p:cNvSpPr txBox="1"/>
              <p:nvPr/>
            </p:nvSpPr>
            <p:spPr>
              <a:xfrm>
                <a:off x="3614490" y="68501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21E2ED-48FF-B142-993F-AB785A83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90" y="685012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CA159F64-E700-E646-919F-96A8446C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770" y="34951"/>
            <a:ext cx="5656384" cy="584444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AAF3EB-91E3-0643-AD2E-9D24A1829A65}"/>
                  </a:ext>
                </a:extLst>
              </p:cNvPr>
              <p:cNvSpPr txBox="1"/>
              <p:nvPr/>
            </p:nvSpPr>
            <p:spPr>
              <a:xfrm>
                <a:off x="9729355" y="625217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=0.336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AAF3EB-91E3-0643-AD2E-9D24A1829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355" y="6252179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194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6B04CC43-4255-0E42-9FA0-89529B8F6F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59475" y="3549636"/>
            <a:ext cx="1970026" cy="27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0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4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F7445F-5344-7049-8452-533F830F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299" y="841723"/>
            <a:ext cx="1969966" cy="2738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2514E-8D71-5646-98C4-C1BB6C98B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54" y="3650014"/>
            <a:ext cx="1945084" cy="2704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1826-0FCE-DA47-82F4-7406D8EB7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471" y="816520"/>
            <a:ext cx="1922584" cy="280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B35354-D2E7-5B4F-8881-9EFBC7C6DF31}"/>
                  </a:ext>
                </a:extLst>
              </p:cNvPr>
              <p:cNvSpPr txBox="1"/>
              <p:nvPr/>
            </p:nvSpPr>
            <p:spPr>
              <a:xfrm>
                <a:off x="5563494" y="84603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B35354-D2E7-5B4F-8881-9EFBC7C6D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494" y="846035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FAB2A01-2C88-E64B-B1B4-ECE5DBFD6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738" y="3650015"/>
            <a:ext cx="1978317" cy="2713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40D683-4B72-FD47-8AAF-F0CF5587FC6A}"/>
                  </a:ext>
                </a:extLst>
              </p:cNvPr>
              <p:cNvSpPr txBox="1"/>
              <p:nvPr/>
            </p:nvSpPr>
            <p:spPr>
              <a:xfrm>
                <a:off x="5583984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40D683-4B72-FD47-8AAF-F0CF5587F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984" y="6423714"/>
                <a:ext cx="1945084" cy="369332"/>
              </a:xfrm>
              <a:prstGeom prst="rect">
                <a:avLst/>
              </a:prstGeom>
              <a:blipFill>
                <a:blip r:embed="rId8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046A688-044B-6F47-BF9B-F048EC849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0036" y="3650014"/>
            <a:ext cx="1967103" cy="2698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F59D67-9239-964E-B287-BAA80DD780E6}"/>
                  </a:ext>
                </a:extLst>
              </p:cNvPr>
              <p:cNvSpPr txBox="1"/>
              <p:nvPr/>
            </p:nvSpPr>
            <p:spPr>
              <a:xfrm>
                <a:off x="7627663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F59D67-9239-964E-B287-BAA80DD78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63" y="6423714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DF4C7F5-D9C4-3042-B57F-A69546196E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0588" y="841722"/>
            <a:ext cx="1941515" cy="2733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B0552B-C021-C94E-B0FB-9FFD890917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4702" y="841721"/>
            <a:ext cx="1934285" cy="2733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029E02-C069-F74C-8545-D4006B736B91}"/>
                  </a:ext>
                </a:extLst>
              </p:cNvPr>
              <p:cNvSpPr txBox="1"/>
              <p:nvPr/>
            </p:nvSpPr>
            <p:spPr>
              <a:xfrm>
                <a:off x="7596901" y="81651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029E02-C069-F74C-8545-D4006B7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01" y="816519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3E6942-1135-BF43-BC1A-B936469C7089}"/>
                  </a:ext>
                </a:extLst>
              </p:cNvPr>
              <p:cNvSpPr txBox="1"/>
              <p:nvPr/>
            </p:nvSpPr>
            <p:spPr>
              <a:xfrm>
                <a:off x="9572747" y="81651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3E6942-1135-BF43-BC1A-B936469C7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747" y="816519"/>
                <a:ext cx="1945084" cy="369332"/>
              </a:xfrm>
              <a:prstGeom prst="rect">
                <a:avLst/>
              </a:prstGeom>
              <a:blipFill>
                <a:blip r:embed="rId14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1DF6647-2F61-7044-B005-AA061E2C2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64702" y="3650014"/>
            <a:ext cx="1945084" cy="2685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4064F1-D4A9-2648-94CF-1FC15214992B}"/>
                  </a:ext>
                </a:extLst>
              </p:cNvPr>
              <p:cNvSpPr txBox="1"/>
              <p:nvPr/>
            </p:nvSpPr>
            <p:spPr>
              <a:xfrm>
                <a:off x="9464702" y="636393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4064F1-D4A9-2648-94CF-1FC15214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702" y="6363931"/>
                <a:ext cx="1945084" cy="369332"/>
              </a:xfrm>
              <a:prstGeom prst="rect">
                <a:avLst/>
              </a:prstGeom>
              <a:blipFill>
                <a:blip r:embed="rId16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654933" y="8183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933" y="818324"/>
                <a:ext cx="1945084" cy="369332"/>
              </a:xfrm>
              <a:prstGeom prst="rect">
                <a:avLst/>
              </a:prstGeom>
              <a:blipFill>
                <a:blip r:embed="rId17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1EC97E64-95AF-6743-B456-B01BA702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770" y="34951"/>
            <a:ext cx="5656384" cy="584444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31498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C6C87D-966F-A34D-BD33-8E856CF2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127"/>
            <a:ext cx="5959398" cy="3031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176F3E-0014-FA43-B8E5-A2E85682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86" y="633127"/>
            <a:ext cx="5903376" cy="3031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449ED7-94BE-CC45-AF4F-3ACB3A31A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121" y="3665101"/>
            <a:ext cx="6075468" cy="305222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3EB7A9-2EF9-2440-9892-4686F918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443" y="-1"/>
            <a:ext cx="9401909" cy="525829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800" dirty="0" err="1"/>
              <a:t>Phase</a:t>
            </a:r>
            <a:r>
              <a:rPr lang="da-DK" sz="2800" dirty="0"/>
              <a:t> Diagrams for Pt</a:t>
            </a:r>
            <a:r>
              <a:rPr lang="da-DK" sz="2800" baseline="-25000" dirty="0"/>
              <a:t>7</a:t>
            </a:r>
            <a:r>
              <a:rPr lang="da-DK" sz="2800" dirty="0"/>
              <a:t>, Pt</a:t>
            </a:r>
            <a:r>
              <a:rPr lang="da-DK" sz="2800" baseline="-25000" dirty="0"/>
              <a:t>10</a:t>
            </a:r>
            <a:r>
              <a:rPr lang="da-DK" sz="2800" dirty="0"/>
              <a:t>, Pt</a:t>
            </a:r>
            <a:r>
              <a:rPr lang="da-DK" sz="2800" baseline="-25000" dirty="0"/>
              <a:t>13 </a:t>
            </a:r>
            <a:r>
              <a:rPr lang="da-DK" sz="2800" dirty="0"/>
              <a:t>at </a:t>
            </a:r>
            <a:r>
              <a:rPr lang="da-DK" sz="2800" dirty="0" err="1"/>
              <a:t>different</a:t>
            </a:r>
            <a:r>
              <a:rPr lang="da-DK" sz="2800" dirty="0"/>
              <a:t> </a:t>
            </a:r>
            <a:r>
              <a:rPr lang="da-DK" sz="2800" dirty="0" err="1"/>
              <a:t>Oxide</a:t>
            </a:r>
            <a:r>
              <a:rPr lang="da-DK" sz="2800" dirty="0"/>
              <a:t> </a:t>
            </a:r>
            <a:r>
              <a:rPr lang="da-DK" sz="2800" dirty="0" err="1"/>
              <a:t>Composition</a:t>
            </a:r>
            <a:r>
              <a:rPr lang="da-DK" sz="2800" dirty="0"/>
              <a:t> </a:t>
            </a:r>
            <a:endParaRPr lang="da-DK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4057471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BF58-EEBC-3A4F-B54A-3709ACE09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269" y="142387"/>
            <a:ext cx="6711462" cy="54927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Observations of Current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3726-4113-C849-BDEE-604E17D1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no/low O</a:t>
            </a:r>
            <a:r>
              <a:rPr lang="en-US" baseline="-25000" dirty="0"/>
              <a:t>2</a:t>
            </a:r>
            <a:r>
              <a:rPr lang="en-US" dirty="0"/>
              <a:t> loading, the Pt/</a:t>
            </a:r>
            <a:r>
              <a:rPr lang="en-US" dirty="0" err="1"/>
              <a:t>PtO</a:t>
            </a:r>
            <a:r>
              <a:rPr lang="en-US" dirty="0"/>
              <a:t> clusters were formed.</a:t>
            </a:r>
          </a:p>
          <a:p>
            <a:r>
              <a:rPr lang="en-US" dirty="0"/>
              <a:t>At high O</a:t>
            </a:r>
            <a:r>
              <a:rPr lang="en-US" baseline="-25000" dirty="0"/>
              <a:t>2</a:t>
            </a:r>
            <a:r>
              <a:rPr lang="en-US" dirty="0"/>
              <a:t> loading, 2 dimensional Pt oxide rafts were formed.</a:t>
            </a:r>
          </a:p>
          <a:p>
            <a:r>
              <a:rPr lang="en-US" dirty="0"/>
              <a:t> At saturated O</a:t>
            </a:r>
            <a:r>
              <a:rPr lang="en-US" baseline="-25000" dirty="0"/>
              <a:t>2</a:t>
            </a:r>
            <a:r>
              <a:rPr lang="en-US" dirty="0"/>
              <a:t> loading, no Pt-Pt bonds were observed and only Pt-O bonds on the surface.</a:t>
            </a:r>
          </a:p>
          <a:p>
            <a:r>
              <a:rPr lang="en-US" dirty="0"/>
              <a:t>At saturated O</a:t>
            </a:r>
            <a:r>
              <a:rPr lang="en-US" baseline="-25000" dirty="0"/>
              <a:t>2</a:t>
            </a:r>
            <a:r>
              <a:rPr lang="en-US" dirty="0"/>
              <a:t> loading, one Pt some how connects with other Pt only by bridging O atoms.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510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A97E-0652-9049-8098-85E49732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292" y="189280"/>
            <a:ext cx="2936631" cy="514106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Success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7C096-34FC-A042-A48C-0BA8401C4A39}"/>
              </a:ext>
            </a:extLst>
          </p:cNvPr>
          <p:cNvSpPr txBox="1"/>
          <p:nvPr/>
        </p:nvSpPr>
        <p:spPr>
          <a:xfrm>
            <a:off x="879231" y="589058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1C0359-5992-3741-AEC9-C556C528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6" y="958390"/>
            <a:ext cx="4081475" cy="3063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C63D71-8183-8247-BE71-712C5E497B85}"/>
              </a:ext>
            </a:extLst>
          </p:cNvPr>
          <p:cNvSpPr txBox="1"/>
          <p:nvPr/>
        </p:nvSpPr>
        <p:spPr>
          <a:xfrm>
            <a:off x="5322281" y="741458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EAC5A3-4BC6-E649-BF48-EDF8FCB4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479" y="1110790"/>
            <a:ext cx="3692521" cy="2771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275756-9686-E64F-9727-D3FEAD94B055}"/>
              </a:ext>
            </a:extLst>
          </p:cNvPr>
          <p:cNvSpPr txBox="1"/>
          <p:nvPr/>
        </p:nvSpPr>
        <p:spPr>
          <a:xfrm>
            <a:off x="9530869" y="835243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0B1998-8AD2-F44E-B590-0181F2723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88" y="4021710"/>
            <a:ext cx="3701069" cy="27778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CFE9B9-8655-B54D-988F-A6736E0C4E4C}"/>
              </a:ext>
            </a:extLst>
          </p:cNvPr>
          <p:cNvSpPr txBox="1"/>
          <p:nvPr/>
        </p:nvSpPr>
        <p:spPr>
          <a:xfrm>
            <a:off x="633047" y="4234937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13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48DD4C-7F9D-8F47-8EAF-2A6E87F5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215" y="4266294"/>
            <a:ext cx="3375192" cy="2533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9C5F75-1B3C-7742-94A0-887DEA47061A}"/>
              </a:ext>
            </a:extLst>
          </p:cNvPr>
          <p:cNvSpPr txBox="1"/>
          <p:nvPr/>
        </p:nvSpPr>
        <p:spPr>
          <a:xfrm>
            <a:off x="5545021" y="4352168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Pt</a:t>
            </a:r>
            <a:r>
              <a:rPr lang="da-DK" baseline="-25000"/>
              <a:t>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98B894-2A03-7148-B708-7F63C193DF4B}"/>
              </a:ext>
            </a:extLst>
          </p:cNvPr>
          <p:cNvSpPr txBox="1"/>
          <p:nvPr/>
        </p:nvSpPr>
        <p:spPr>
          <a:xfrm>
            <a:off x="7402590" y="529140"/>
            <a:ext cx="195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No. Of restarts : 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BFAF4-58FF-874B-9B82-D6DDDD186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70" y="958390"/>
            <a:ext cx="4025703" cy="30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62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139" y="165834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/>
              <a:t>Pt</a:t>
            </a:r>
            <a:r>
              <a:rPr lang="da-DK" baseline="-25000"/>
              <a:t>7</a:t>
            </a:r>
            <a:r>
              <a:rPr lang="da-DK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738" y="1058239"/>
            <a:ext cx="7243225" cy="5436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B0B16-7114-5A46-857C-69E036A8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8" y="1244712"/>
            <a:ext cx="3564448" cy="53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06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9CD176-F1BE-FC43-B5E9-18CD2557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139" y="165834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35175E-80F9-6049-AA06-CD3D8D96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690962"/>
            <a:ext cx="6658707" cy="4997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1F497D-A1F3-2443-A04C-D2EC7611293F}"/>
              </a:ext>
            </a:extLst>
          </p:cNvPr>
          <p:cNvSpPr txBox="1"/>
          <p:nvPr/>
        </p:nvSpPr>
        <p:spPr>
          <a:xfrm>
            <a:off x="4349261" y="899028"/>
            <a:ext cx="662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Kernel</a:t>
            </a:r>
            <a:r>
              <a:rPr lang="da-DK"/>
              <a:t> </a:t>
            </a:r>
            <a:r>
              <a:rPr lang="da-DK" err="1"/>
              <a:t>width</a:t>
            </a:r>
            <a:r>
              <a:rPr lang="da-DK"/>
              <a:t> : 0.5, Mas </a:t>
            </a:r>
            <a:r>
              <a:rPr lang="da-DK" err="1"/>
              <a:t>similarity</a:t>
            </a:r>
            <a:r>
              <a:rPr lang="da-DK"/>
              <a:t> : 0.06, </a:t>
            </a:r>
            <a:r>
              <a:rPr lang="da-DK" err="1"/>
              <a:t>Kappa</a:t>
            </a:r>
            <a:r>
              <a:rPr lang="da-DK"/>
              <a:t> : 2, population </a:t>
            </a:r>
            <a:r>
              <a:rPr lang="da-DK" err="1"/>
              <a:t>size</a:t>
            </a:r>
            <a:r>
              <a:rPr lang="da-DK"/>
              <a:t> : 5</a:t>
            </a:r>
          </a:p>
          <a:p>
            <a:r>
              <a:rPr lang="da-DK"/>
              <a:t>No </a:t>
            </a:r>
            <a:r>
              <a:rPr lang="da-DK" err="1"/>
              <a:t>relaxation</a:t>
            </a:r>
            <a:r>
              <a:rPr lang="da-DK"/>
              <a:t> of </a:t>
            </a:r>
            <a:r>
              <a:rPr lang="da-DK" err="1"/>
              <a:t>slab</a:t>
            </a:r>
            <a:r>
              <a:rPr lang="da-DK"/>
              <a:t> with ML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6DA0B-CCE3-AA47-8F03-56B43DAF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5" y="1106666"/>
            <a:ext cx="3739182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825A64-26BA-2642-842C-9D51835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139" y="165834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Success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9A72A-2E85-A244-9E48-8D163686D997}"/>
              </a:ext>
            </a:extLst>
          </p:cNvPr>
          <p:cNvSpPr txBox="1"/>
          <p:nvPr/>
        </p:nvSpPr>
        <p:spPr>
          <a:xfrm>
            <a:off x="4349261" y="899028"/>
            <a:ext cx="662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Kernel</a:t>
            </a:r>
            <a:r>
              <a:rPr lang="da-DK"/>
              <a:t> </a:t>
            </a:r>
            <a:r>
              <a:rPr lang="da-DK" err="1"/>
              <a:t>width</a:t>
            </a:r>
            <a:r>
              <a:rPr lang="da-DK"/>
              <a:t> : 0.5, Mas </a:t>
            </a:r>
            <a:r>
              <a:rPr lang="da-DK" err="1"/>
              <a:t>similarity</a:t>
            </a:r>
            <a:r>
              <a:rPr lang="da-DK"/>
              <a:t> : 0.06, </a:t>
            </a:r>
            <a:r>
              <a:rPr lang="da-DK" err="1"/>
              <a:t>Kappa</a:t>
            </a:r>
            <a:r>
              <a:rPr lang="da-DK"/>
              <a:t> : 2, population </a:t>
            </a:r>
            <a:r>
              <a:rPr lang="da-DK" err="1"/>
              <a:t>size</a:t>
            </a:r>
            <a:r>
              <a:rPr lang="da-DK"/>
              <a:t> : 5</a:t>
            </a:r>
          </a:p>
          <a:p>
            <a:r>
              <a:rPr lang="da-DK"/>
              <a:t>No </a:t>
            </a:r>
            <a:r>
              <a:rPr lang="da-DK" err="1"/>
              <a:t>relaxation</a:t>
            </a:r>
            <a:r>
              <a:rPr lang="da-DK"/>
              <a:t> of </a:t>
            </a:r>
            <a:r>
              <a:rPr lang="da-DK" err="1"/>
              <a:t>slab</a:t>
            </a:r>
            <a:r>
              <a:rPr lang="da-DK"/>
              <a:t> with ML potential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D60C9-6EF4-4841-83C5-7D8DD980C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99" y="1823063"/>
            <a:ext cx="6496770" cy="4876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181591-A6EF-5546-AA52-9E73AC63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75" y="1202767"/>
            <a:ext cx="3681882" cy="549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90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A6287C-D83B-B746-8716-061E5927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139" y="165834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Success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675B5-16FD-074F-9BA4-F70C54E5893C}"/>
              </a:ext>
            </a:extLst>
          </p:cNvPr>
          <p:cNvSpPr txBox="1"/>
          <p:nvPr/>
        </p:nvSpPr>
        <p:spPr>
          <a:xfrm>
            <a:off x="4349261" y="899028"/>
            <a:ext cx="662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Kernel</a:t>
            </a:r>
            <a:r>
              <a:rPr lang="da-DK"/>
              <a:t> </a:t>
            </a:r>
            <a:r>
              <a:rPr lang="da-DK" err="1"/>
              <a:t>width</a:t>
            </a:r>
            <a:r>
              <a:rPr lang="da-DK"/>
              <a:t> : 0.5, Mas </a:t>
            </a:r>
            <a:r>
              <a:rPr lang="da-DK" err="1"/>
              <a:t>similarity</a:t>
            </a:r>
            <a:r>
              <a:rPr lang="da-DK"/>
              <a:t> : 0.03, </a:t>
            </a:r>
            <a:r>
              <a:rPr lang="da-DK" err="1"/>
              <a:t>Kappa</a:t>
            </a:r>
            <a:r>
              <a:rPr lang="da-DK"/>
              <a:t> : 4, population </a:t>
            </a:r>
            <a:r>
              <a:rPr lang="da-DK" err="1"/>
              <a:t>size</a:t>
            </a:r>
            <a:r>
              <a:rPr lang="da-DK"/>
              <a:t> : 6</a:t>
            </a:r>
          </a:p>
          <a:p>
            <a:r>
              <a:rPr lang="da-DK"/>
              <a:t>No </a:t>
            </a:r>
            <a:r>
              <a:rPr lang="da-DK" err="1"/>
              <a:t>relaxation</a:t>
            </a:r>
            <a:r>
              <a:rPr lang="da-DK"/>
              <a:t> of </a:t>
            </a:r>
            <a:r>
              <a:rPr lang="da-DK" err="1"/>
              <a:t>slab</a:t>
            </a:r>
            <a:r>
              <a:rPr lang="da-DK"/>
              <a:t> with ML potential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50053-BC62-C849-B242-C87769A7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029" y="1823063"/>
            <a:ext cx="6520964" cy="4894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AC8EB-15C6-1840-A660-729953CE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5" y="1106666"/>
            <a:ext cx="3739182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43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480E-D6AA-4D49-8BA2-4E303D7C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139" y="165834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Success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22C1E-BC78-C048-9DE3-FF253266D685}"/>
              </a:ext>
            </a:extLst>
          </p:cNvPr>
          <p:cNvSpPr txBox="1"/>
          <p:nvPr/>
        </p:nvSpPr>
        <p:spPr>
          <a:xfrm>
            <a:off x="4349261" y="899028"/>
            <a:ext cx="662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Kernel</a:t>
            </a:r>
            <a:r>
              <a:rPr lang="da-DK"/>
              <a:t> </a:t>
            </a:r>
            <a:r>
              <a:rPr lang="da-DK" err="1"/>
              <a:t>width</a:t>
            </a:r>
            <a:r>
              <a:rPr lang="da-DK"/>
              <a:t> : 0.5, Mas </a:t>
            </a:r>
            <a:r>
              <a:rPr lang="da-DK" err="1"/>
              <a:t>similarity</a:t>
            </a:r>
            <a:r>
              <a:rPr lang="da-DK"/>
              <a:t> : 0.03, </a:t>
            </a:r>
            <a:r>
              <a:rPr lang="da-DK" err="1"/>
              <a:t>Kappa</a:t>
            </a:r>
            <a:r>
              <a:rPr lang="da-DK"/>
              <a:t> : 4, population </a:t>
            </a:r>
            <a:r>
              <a:rPr lang="da-DK" err="1"/>
              <a:t>size</a:t>
            </a:r>
            <a:r>
              <a:rPr lang="da-DK"/>
              <a:t> : 6</a:t>
            </a:r>
          </a:p>
          <a:p>
            <a:r>
              <a:rPr lang="da-DK"/>
              <a:t>No </a:t>
            </a:r>
            <a:r>
              <a:rPr lang="da-DK" err="1"/>
              <a:t>relaxation</a:t>
            </a:r>
            <a:r>
              <a:rPr lang="da-DK"/>
              <a:t> of </a:t>
            </a:r>
            <a:r>
              <a:rPr lang="da-DK" err="1"/>
              <a:t>slab</a:t>
            </a:r>
            <a:r>
              <a:rPr lang="da-DK"/>
              <a:t> with ML potential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FD8F6-52B8-F649-8B63-2B5FA371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542" y="1823064"/>
            <a:ext cx="5854700" cy="439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919B60-D845-9343-9F01-848EB763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75" y="1202767"/>
            <a:ext cx="3681882" cy="549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60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163242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231090" y="734252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BEB01E-7D04-6844-AF29-C386BC09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83" y="2157046"/>
            <a:ext cx="3544320" cy="266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78" y="2157046"/>
            <a:ext cx="4056464" cy="3044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7" y="2157046"/>
            <a:ext cx="4031102" cy="30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7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274A-A906-0745-828E-7A2C1109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109" y="189279"/>
            <a:ext cx="3475892" cy="490659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Bare 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D35861-64F1-6E40-8FB0-D94ECDD2CBA2}"/>
                  </a:ext>
                </a:extLst>
              </p:cNvPr>
              <p:cNvSpPr txBox="1"/>
              <p:nvPr/>
            </p:nvSpPr>
            <p:spPr>
              <a:xfrm>
                <a:off x="732780" y="373230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D35861-64F1-6E40-8FB0-D94ECDD2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0" y="373230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B68489-43A7-234D-872F-D77317C2D1CC}"/>
                  </a:ext>
                </a:extLst>
              </p:cNvPr>
              <p:cNvSpPr txBox="1"/>
              <p:nvPr/>
            </p:nvSpPr>
            <p:spPr>
              <a:xfrm>
                <a:off x="3569765" y="36605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B68489-43A7-234D-872F-D77317C2D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65" y="3660527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793E9A-9C40-1E4A-9E62-12FFE6626BF1}"/>
                  </a:ext>
                </a:extLst>
              </p:cNvPr>
              <p:cNvSpPr txBox="1"/>
              <p:nvPr/>
            </p:nvSpPr>
            <p:spPr>
              <a:xfrm>
                <a:off x="6606042" y="3604842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793E9A-9C40-1E4A-9E62-12FFE662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042" y="3604842"/>
                <a:ext cx="1816844" cy="369332"/>
              </a:xfrm>
              <a:prstGeom prst="rect">
                <a:avLst/>
              </a:prstGeom>
              <a:blipFill>
                <a:blip r:embed="rId4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0325B4-0724-CB47-B3C2-47E62D5695AE}"/>
                  </a:ext>
                </a:extLst>
              </p:cNvPr>
              <p:cNvSpPr txBox="1"/>
              <p:nvPr/>
            </p:nvSpPr>
            <p:spPr>
              <a:xfrm>
                <a:off x="9507649" y="359898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0325B4-0724-CB47-B3C2-47E62D569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649" y="3598980"/>
                <a:ext cx="1816844" cy="369332"/>
              </a:xfrm>
              <a:prstGeom prst="rect">
                <a:avLst/>
              </a:prstGeom>
              <a:blipFill>
                <a:blip r:embed="rId5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DDC8DA-089C-EA49-A3FD-6A67C91BAC60}"/>
                  </a:ext>
                </a:extLst>
              </p:cNvPr>
              <p:cNvSpPr txBox="1"/>
              <p:nvPr/>
            </p:nvSpPr>
            <p:spPr>
              <a:xfrm>
                <a:off x="2661343" y="614867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DDC8DA-089C-EA49-A3FD-6A67C91BA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343" y="6148673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15DA5B0-9C31-0644-BEC2-C9380DCD3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91" y="837924"/>
            <a:ext cx="3089519" cy="25763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4D6B19-52E7-BA41-A1FE-9C259115C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2443" y="811731"/>
            <a:ext cx="2512791" cy="26287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711BE0-AD2B-9640-9637-6F33AB6E90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890" y="1001549"/>
            <a:ext cx="2661148" cy="24730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6AA252-5590-F64F-8112-C591B661A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5019" y="1001549"/>
            <a:ext cx="3032857" cy="24127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2534B2-FC12-544A-BDBD-3CD6A5EC51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5176" y="4248508"/>
            <a:ext cx="2454534" cy="16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838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163243" y="943019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174525" y="830257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778" y="2262287"/>
            <a:ext cx="3702171" cy="277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25" y="2261370"/>
            <a:ext cx="3703393" cy="2779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38" y="2113534"/>
            <a:ext cx="3900365" cy="292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6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7" y="2249826"/>
            <a:ext cx="4187359" cy="31427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1566591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353" y="2249826"/>
            <a:ext cx="4452890" cy="33420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8233582" y="1775358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21931-5696-A949-95A7-5DEEAEBA0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64" y="2535618"/>
            <a:ext cx="3806579" cy="28569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DE80534-B5CA-3247-B42A-60D8E0637179}"/>
              </a:ext>
            </a:extLst>
          </p:cNvPr>
          <p:cNvSpPr txBox="1">
            <a:spLocks/>
          </p:cNvSpPr>
          <p:nvPr/>
        </p:nvSpPr>
        <p:spPr>
          <a:xfrm>
            <a:off x="4244864" y="166259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</p:spTree>
    <p:extLst>
      <p:ext uri="{BB962C8B-B14F-4D97-AF65-F5344CB8AC3E}">
        <p14:creationId xmlns:p14="http://schemas.microsoft.com/office/powerpoint/2010/main" val="1239339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615D2B-6432-094D-A071-CA55D8CC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08" y="142388"/>
            <a:ext cx="8147538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Success rate (</a:t>
            </a:r>
            <a:r>
              <a:rPr lang="da-DK" err="1"/>
              <a:t>without</a:t>
            </a:r>
            <a:r>
              <a:rPr lang="da-DK"/>
              <a:t> </a:t>
            </a:r>
            <a:r>
              <a:rPr lang="da-DK" err="1"/>
              <a:t>relaxing</a:t>
            </a:r>
            <a:r>
              <a:rPr lang="da-DK"/>
              <a:t> </a:t>
            </a:r>
            <a:r>
              <a:rPr lang="da-DK" err="1"/>
              <a:t>slab</a:t>
            </a:r>
            <a:r>
              <a:rPr lang="da-DK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941F9-647C-D941-AE04-C1FF4A6A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8" y="1125414"/>
            <a:ext cx="5074466" cy="3808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B3C260-D811-6F4D-BFA8-6E8804446F73}"/>
              </a:ext>
            </a:extLst>
          </p:cNvPr>
          <p:cNvCxnSpPr>
            <a:cxnSpLocks/>
          </p:cNvCxnSpPr>
          <p:nvPr/>
        </p:nvCxnSpPr>
        <p:spPr>
          <a:xfrm flipV="1">
            <a:off x="3083169" y="2356338"/>
            <a:ext cx="3483233" cy="151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3F4041-069C-144B-A738-BE34607577E1}"/>
              </a:ext>
            </a:extLst>
          </p:cNvPr>
          <p:cNvCxnSpPr>
            <a:cxnSpLocks/>
          </p:cNvCxnSpPr>
          <p:nvPr/>
        </p:nvCxnSpPr>
        <p:spPr>
          <a:xfrm>
            <a:off x="3563815" y="4384431"/>
            <a:ext cx="3496407" cy="1277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350C00-F84A-7E42-9879-8A7AA4F73620}"/>
              </a:ext>
            </a:extLst>
          </p:cNvPr>
          <p:cNvSpPr txBox="1"/>
          <p:nvPr/>
        </p:nvSpPr>
        <p:spPr>
          <a:xfrm>
            <a:off x="972563" y="706610"/>
            <a:ext cx="5593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Kernel</a:t>
            </a:r>
            <a:r>
              <a:rPr lang="da-DK"/>
              <a:t> </a:t>
            </a:r>
            <a:r>
              <a:rPr lang="da-DK" err="1"/>
              <a:t>width</a:t>
            </a:r>
            <a:r>
              <a:rPr lang="da-DK"/>
              <a:t> : 0.5, No </a:t>
            </a:r>
            <a:r>
              <a:rPr lang="da-DK" err="1"/>
              <a:t>relaxation</a:t>
            </a:r>
            <a:r>
              <a:rPr lang="da-DK"/>
              <a:t> of </a:t>
            </a:r>
            <a:r>
              <a:rPr lang="da-DK" err="1"/>
              <a:t>slab</a:t>
            </a:r>
            <a:r>
              <a:rPr lang="da-DK"/>
              <a:t> with ML potential</a:t>
            </a:r>
          </a:p>
          <a:p>
            <a:r>
              <a:rPr lang="da-DK" err="1"/>
              <a:t>Predefined</a:t>
            </a:r>
            <a:r>
              <a:rPr lang="da-DK"/>
              <a:t> </a:t>
            </a:r>
            <a:r>
              <a:rPr lang="da-DK" err="1"/>
              <a:t>Slab</a:t>
            </a:r>
            <a:endParaRPr lang="da-D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E19630-08F0-7D40-8D56-C4911481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652" y="706610"/>
            <a:ext cx="4199217" cy="2995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C06E98-F845-B94A-8EC2-73A92CB2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222" y="3868615"/>
            <a:ext cx="3722075" cy="29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04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39EBE-4746-7442-8296-A5EF3F26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08" y="142388"/>
            <a:ext cx="8147538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Success rate (</a:t>
            </a:r>
            <a:r>
              <a:rPr lang="da-DK" err="1"/>
              <a:t>without</a:t>
            </a:r>
            <a:r>
              <a:rPr lang="da-DK"/>
              <a:t> </a:t>
            </a:r>
            <a:r>
              <a:rPr lang="da-DK" err="1"/>
              <a:t>relaxing</a:t>
            </a:r>
            <a:r>
              <a:rPr lang="da-DK"/>
              <a:t> </a:t>
            </a:r>
            <a:r>
              <a:rPr lang="da-DK" err="1"/>
              <a:t>slab</a:t>
            </a:r>
            <a:r>
              <a:rPr lang="da-DK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E77FF-D5D8-834C-BF0E-97ABCE93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34" y="868484"/>
            <a:ext cx="5668571" cy="425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126CC-16F4-A04B-A084-FE789DB6B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99" y="680915"/>
            <a:ext cx="4733931" cy="316718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F8A72D-D796-2B43-8CDF-8CF9E7332C07}"/>
              </a:ext>
            </a:extLst>
          </p:cNvPr>
          <p:cNvCxnSpPr>
            <a:endCxn id="8" idx="1"/>
          </p:cNvCxnSpPr>
          <p:nvPr/>
        </p:nvCxnSpPr>
        <p:spPr>
          <a:xfrm flipV="1">
            <a:off x="4794738" y="2264508"/>
            <a:ext cx="1777261" cy="113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5D6CD52-E332-9344-9ABC-D58893B7B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590" y="4165599"/>
            <a:ext cx="3878872" cy="257265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B7F06A-27B2-FB47-904D-D870ABF62FC3}"/>
              </a:ext>
            </a:extLst>
          </p:cNvPr>
          <p:cNvCxnSpPr>
            <a:endCxn id="12" idx="1"/>
          </p:cNvCxnSpPr>
          <p:nvPr/>
        </p:nvCxnSpPr>
        <p:spPr>
          <a:xfrm>
            <a:off x="5462954" y="3657600"/>
            <a:ext cx="1618636" cy="1794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38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A606AD-E548-AD4C-9090-A57736AC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08" y="142388"/>
            <a:ext cx="8147538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/>
              <a:t>Pt</a:t>
            </a:r>
            <a:r>
              <a:rPr lang="da-DK" baseline="-25000"/>
              <a:t>8</a:t>
            </a:r>
            <a:r>
              <a:rPr lang="da-DK"/>
              <a:t> Success rate (with </a:t>
            </a:r>
            <a:r>
              <a:rPr lang="da-DK" err="1"/>
              <a:t>relaxing</a:t>
            </a:r>
            <a:r>
              <a:rPr lang="da-DK"/>
              <a:t> </a:t>
            </a:r>
            <a:r>
              <a:rPr lang="da-DK" err="1"/>
              <a:t>slab</a:t>
            </a:r>
            <a:r>
              <a:rPr lang="da-DK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8D62F-B939-EA45-90CE-7C3581B541FA}"/>
              </a:ext>
            </a:extLst>
          </p:cNvPr>
          <p:cNvSpPr txBox="1"/>
          <p:nvPr/>
        </p:nvSpPr>
        <p:spPr>
          <a:xfrm>
            <a:off x="386862" y="1283288"/>
            <a:ext cx="4921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Kernel</a:t>
            </a:r>
            <a:r>
              <a:rPr lang="da-DK"/>
              <a:t> </a:t>
            </a:r>
            <a:r>
              <a:rPr lang="da-DK" err="1"/>
              <a:t>width</a:t>
            </a:r>
            <a:r>
              <a:rPr lang="da-DK"/>
              <a:t> : 0.5, Mas </a:t>
            </a:r>
            <a:r>
              <a:rPr lang="da-DK" err="1"/>
              <a:t>similarity</a:t>
            </a:r>
            <a:r>
              <a:rPr lang="da-DK"/>
              <a:t> : 0.05, </a:t>
            </a:r>
            <a:r>
              <a:rPr lang="da-DK" err="1"/>
              <a:t>Kappa</a:t>
            </a:r>
            <a:r>
              <a:rPr lang="da-DK"/>
              <a:t> : 2, </a:t>
            </a:r>
          </a:p>
          <a:p>
            <a:r>
              <a:rPr lang="da-DK"/>
              <a:t>population </a:t>
            </a:r>
            <a:r>
              <a:rPr lang="da-DK" err="1"/>
              <a:t>size</a:t>
            </a:r>
            <a:r>
              <a:rPr lang="da-DK"/>
              <a:t> : 6</a:t>
            </a:r>
          </a:p>
          <a:p>
            <a:r>
              <a:rPr lang="da-DK" err="1"/>
              <a:t>Slab</a:t>
            </a:r>
            <a:r>
              <a:rPr lang="da-DK"/>
              <a:t> </a:t>
            </a:r>
            <a:r>
              <a:rPr lang="da-DK" err="1"/>
              <a:t>relaxation</a:t>
            </a:r>
            <a:r>
              <a:rPr lang="da-DK"/>
              <a:t> with ML potential : </a:t>
            </a:r>
            <a:r>
              <a:rPr lang="da-DK" err="1"/>
              <a:t>dmax_cov</a:t>
            </a:r>
            <a:r>
              <a:rPr lang="da-DK"/>
              <a:t>=0.5, </a:t>
            </a:r>
          </a:p>
          <a:p>
            <a:r>
              <a:rPr lang="da-DK"/>
              <a:t>steps=50,zlim=none</a:t>
            </a:r>
          </a:p>
          <a:p>
            <a:r>
              <a:rPr lang="da-DK"/>
              <a:t>Success rate : 0 %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FE8B9-6476-E940-950D-2C367B47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6" y="2719754"/>
            <a:ext cx="5670568" cy="3823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D578F9-AE05-8C4B-93F7-C6325F1DB46A}"/>
              </a:ext>
            </a:extLst>
          </p:cNvPr>
          <p:cNvSpPr txBox="1"/>
          <p:nvPr/>
        </p:nvSpPr>
        <p:spPr>
          <a:xfrm>
            <a:off x="6002222" y="1271566"/>
            <a:ext cx="5030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Kernel</a:t>
            </a:r>
            <a:r>
              <a:rPr lang="da-DK"/>
              <a:t> </a:t>
            </a:r>
            <a:r>
              <a:rPr lang="da-DK" err="1"/>
              <a:t>width</a:t>
            </a:r>
            <a:r>
              <a:rPr lang="da-DK"/>
              <a:t> : 0.5, Mas </a:t>
            </a:r>
            <a:r>
              <a:rPr lang="da-DK" err="1"/>
              <a:t>similarity</a:t>
            </a:r>
            <a:r>
              <a:rPr lang="da-DK"/>
              <a:t> : 0.05, </a:t>
            </a:r>
            <a:r>
              <a:rPr lang="da-DK" err="1"/>
              <a:t>Kappa</a:t>
            </a:r>
            <a:r>
              <a:rPr lang="da-DK"/>
              <a:t> : 2, </a:t>
            </a:r>
          </a:p>
          <a:p>
            <a:r>
              <a:rPr lang="da-DK"/>
              <a:t>population </a:t>
            </a:r>
            <a:r>
              <a:rPr lang="da-DK" err="1"/>
              <a:t>size</a:t>
            </a:r>
            <a:r>
              <a:rPr lang="da-DK"/>
              <a:t> : 10</a:t>
            </a:r>
          </a:p>
          <a:p>
            <a:r>
              <a:rPr lang="da-DK" err="1"/>
              <a:t>Slab</a:t>
            </a:r>
            <a:r>
              <a:rPr lang="da-DK"/>
              <a:t> </a:t>
            </a:r>
            <a:r>
              <a:rPr lang="da-DK" err="1"/>
              <a:t>relaxation</a:t>
            </a:r>
            <a:r>
              <a:rPr lang="da-DK"/>
              <a:t> with ML potential : </a:t>
            </a:r>
            <a:r>
              <a:rPr lang="da-DK" err="1"/>
              <a:t>dmax_cov</a:t>
            </a:r>
            <a:r>
              <a:rPr lang="da-DK"/>
              <a:t>=0.05, </a:t>
            </a:r>
          </a:p>
          <a:p>
            <a:r>
              <a:rPr lang="da-DK"/>
              <a:t>steps=10,zlim=none</a:t>
            </a:r>
          </a:p>
          <a:p>
            <a:r>
              <a:rPr lang="da-DK"/>
              <a:t>Success rate : 5 %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0601-192F-BC4A-A7BD-1287A1E8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7" y="2904782"/>
            <a:ext cx="5152292" cy="34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71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115A-056A-3A46-8D1C-739C353D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486" y="201840"/>
            <a:ext cx="5497286" cy="745218"/>
          </a:xfrm>
          <a:solidFill>
            <a:schemeClr val="accent2"/>
          </a:solidFill>
        </p:spPr>
        <p:txBody>
          <a:bodyPr/>
          <a:lstStyle/>
          <a:p>
            <a:r>
              <a:rPr lang="da-DK" dirty="0" err="1"/>
              <a:t>Methodology</a:t>
            </a:r>
            <a:r>
              <a:rPr lang="da-DK" dirty="0"/>
              <a:t>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EBD35-AAF7-464A-8299-05004D9D93E1}"/>
              </a:ext>
            </a:extLst>
          </p:cNvPr>
          <p:cNvSpPr txBox="1"/>
          <p:nvPr/>
        </p:nvSpPr>
        <p:spPr>
          <a:xfrm>
            <a:off x="211015" y="1289538"/>
            <a:ext cx="10996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da-DK" dirty="0" err="1"/>
              <a:t>Descriptor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if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data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transforming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system </a:t>
            </a:r>
          </a:p>
          <a:p>
            <a:r>
              <a:rPr lang="da-DK" dirty="0" err="1"/>
              <a:t>like</a:t>
            </a:r>
            <a:r>
              <a:rPr lang="da-DK" dirty="0"/>
              <a:t> Pt7/a-Al2O3(0001) to </a:t>
            </a:r>
            <a:r>
              <a:rPr lang="da-DK" dirty="0" err="1"/>
              <a:t>another</a:t>
            </a:r>
            <a:r>
              <a:rPr lang="da-DK" dirty="0"/>
              <a:t> system </a:t>
            </a:r>
            <a:r>
              <a:rPr lang="da-DK" dirty="0" err="1"/>
              <a:t>like</a:t>
            </a:r>
            <a:r>
              <a:rPr lang="da-DK" dirty="0"/>
              <a:t> (H2O+Pt7)/a-Al2O3(0001) </a:t>
            </a:r>
          </a:p>
          <a:p>
            <a:endParaRPr lang="da-DK" dirty="0"/>
          </a:p>
          <a:p>
            <a:r>
              <a:rPr lang="da-DK" dirty="0"/>
              <a:t>2) In </a:t>
            </a:r>
            <a:r>
              <a:rPr lang="en-US" dirty="0"/>
              <a:t>order</a:t>
            </a:r>
            <a:r>
              <a:rPr lang="da-DK" dirty="0"/>
              <a:t> to </a:t>
            </a:r>
            <a:r>
              <a:rPr lang="da-DK" dirty="0" err="1"/>
              <a:t>include</a:t>
            </a:r>
            <a:r>
              <a:rPr lang="da-DK" dirty="0"/>
              <a:t> </a:t>
            </a:r>
            <a:r>
              <a:rPr lang="da-DK" dirty="0" err="1"/>
              <a:t>surface</a:t>
            </a:r>
            <a:r>
              <a:rPr lang="da-DK" dirty="0"/>
              <a:t> </a:t>
            </a:r>
            <a:r>
              <a:rPr lang="da-DK" dirty="0" err="1"/>
              <a:t>relaxations</a:t>
            </a:r>
            <a:r>
              <a:rPr lang="da-DK" dirty="0"/>
              <a:t> it </a:t>
            </a:r>
            <a:r>
              <a:rPr lang="da-DK" dirty="0" err="1"/>
              <a:t>requires</a:t>
            </a:r>
            <a:r>
              <a:rPr lang="da-DK" dirty="0"/>
              <a:t> large </a:t>
            </a:r>
            <a:r>
              <a:rPr lang="da-DK" dirty="0" err="1"/>
              <a:t>amount</a:t>
            </a:r>
            <a:r>
              <a:rPr lang="da-DK" dirty="0"/>
              <a:t> of data due to global </a:t>
            </a:r>
            <a:r>
              <a:rPr lang="da-DK" dirty="0" err="1"/>
              <a:t>descriptor</a:t>
            </a:r>
            <a:endParaRPr lang="da-DK" dirty="0"/>
          </a:p>
          <a:p>
            <a:endParaRPr lang="da-DK" dirty="0"/>
          </a:p>
          <a:p>
            <a:r>
              <a:rPr lang="da-DK" dirty="0"/>
              <a:t>3) </a:t>
            </a:r>
          </a:p>
        </p:txBody>
      </p:sp>
    </p:spTree>
    <p:extLst>
      <p:ext uri="{BB962C8B-B14F-4D97-AF65-F5344CB8AC3E}">
        <p14:creationId xmlns:p14="http://schemas.microsoft.com/office/powerpoint/2010/main" val="1782208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1500515-3511-5244-9B3D-521B810481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9262" y="86957"/>
                <a:ext cx="10961075" cy="538935"/>
              </a:xfrm>
              <a:solidFill>
                <a:srgbClr val="00B050"/>
              </a:solidFill>
            </p:spPr>
            <p:txBody>
              <a:bodyPr>
                <a:noAutofit/>
              </a:bodyPr>
              <a:lstStyle/>
              <a:p>
                <a:r>
                  <a:rPr lang="da-DK" sz="2800"/>
                  <a:t>DFT </a:t>
                </a:r>
                <a:r>
                  <a:rPr lang="da-DK" sz="2800" err="1"/>
                  <a:t>Investigation</a:t>
                </a:r>
                <a:r>
                  <a:rPr lang="da-DK" sz="2800"/>
                  <a:t> of </a:t>
                </a:r>
                <a:r>
                  <a:rPr lang="da-DK" sz="2800" err="1"/>
                  <a:t>Intermediate</a:t>
                </a:r>
                <a:r>
                  <a:rPr lang="da-DK" sz="2800"/>
                  <a:t> Steps in the </a:t>
                </a:r>
                <a:r>
                  <a:rPr lang="da-DK" sz="2800" err="1"/>
                  <a:t>Hydrolysis</a:t>
                </a:r>
                <a:r>
                  <a:rPr lang="da-DK" sz="2800"/>
                  <a:t> of </a:t>
                </a:r>
                <a14:m>
                  <m:oMath xmlns:m="http://schemas.openxmlformats.org/officeDocument/2006/math">
                    <m:r>
                      <a:rPr lang="da-D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sz="2800"/>
                  <a:t>-Al2O3(0001)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51500515-3511-5244-9B3D-521B81048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9262" y="86957"/>
                <a:ext cx="10961075" cy="538935"/>
              </a:xfrm>
              <a:blipFill>
                <a:blip r:embed="rId2"/>
                <a:stretch>
                  <a:fillRect l="-1040" t="-11628" b="-25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DBFC82-552F-B04D-90A3-D01C48FBF610}"/>
                  </a:ext>
                </a:extLst>
              </p:cNvPr>
              <p:cNvSpPr txBox="1"/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/>
                            <m:t>Al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00</m:t>
                              </m:r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</m:e>
                      </m:groupChr>
                    </m:oMath>
                  </m:oMathPara>
                </a14:m>
                <a:endParaRPr lang="da-DK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DBFC82-552F-B04D-90A3-D01C48FBF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2" y="787736"/>
                <a:ext cx="2957512" cy="422488"/>
              </a:xfrm>
              <a:prstGeom prst="rect">
                <a:avLst/>
              </a:prstGeom>
              <a:blipFill>
                <a:blip r:embed="rId3"/>
                <a:stretch>
                  <a:fillRect t="-2941" b="-2352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6703170-C1C4-5349-83A5-C7F6524114A7}"/>
              </a:ext>
            </a:extLst>
          </p:cNvPr>
          <p:cNvSpPr/>
          <p:nvPr/>
        </p:nvSpPr>
        <p:spPr>
          <a:xfrm>
            <a:off x="159363" y="6175103"/>
            <a:ext cx="546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/>
              <a:t>Schneider et al., </a:t>
            </a:r>
            <a:r>
              <a:rPr lang="da-DK">
                <a:latin typeface="Times" pitchFamily="2" charset="0"/>
              </a:rPr>
              <a:t>J. </a:t>
            </a:r>
            <a:r>
              <a:rPr lang="da-DK" err="1">
                <a:latin typeface="Times" pitchFamily="2" charset="0"/>
              </a:rPr>
              <a:t>Phys</a:t>
            </a:r>
            <a:r>
              <a:rPr lang="da-DK">
                <a:latin typeface="Times" pitchFamily="2" charset="0"/>
              </a:rPr>
              <a:t>. </a:t>
            </a:r>
            <a:r>
              <a:rPr lang="da-DK" err="1">
                <a:latin typeface="Times" pitchFamily="2" charset="0"/>
              </a:rPr>
              <a:t>Chem</a:t>
            </a:r>
            <a:r>
              <a:rPr lang="da-DK">
                <a:latin typeface="Times" pitchFamily="2" charset="0"/>
              </a:rPr>
              <a:t>. C 2009, 113, 2149–2158</a:t>
            </a:r>
            <a:endParaRPr lang="da-DK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094BB-D8B6-5A48-A34D-A02F3D600147}"/>
              </a:ext>
            </a:extLst>
          </p:cNvPr>
          <p:cNvSpPr/>
          <p:nvPr/>
        </p:nvSpPr>
        <p:spPr>
          <a:xfrm>
            <a:off x="228234" y="128604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1100">
                <a:latin typeface="Times" pitchFamily="2" charset="0"/>
              </a:rPr>
              <a:t>An </a:t>
            </a:r>
            <a:r>
              <a:rPr lang="da-DK" sz="1100" err="1">
                <a:latin typeface="Times" pitchFamily="2" charset="0"/>
              </a:rPr>
              <a:t>attractive</a:t>
            </a:r>
            <a:r>
              <a:rPr lang="da-DK" sz="1100">
                <a:latin typeface="Times" pitchFamily="2" charset="0"/>
              </a:rPr>
              <a:t> </a:t>
            </a:r>
            <a:r>
              <a:rPr lang="da-DK" sz="1100" err="1">
                <a:latin typeface="Times" pitchFamily="2" charset="0"/>
              </a:rPr>
              <a:t>interaction</a:t>
            </a:r>
            <a:r>
              <a:rPr lang="da-DK" sz="1100">
                <a:latin typeface="Times" pitchFamily="2" charset="0"/>
              </a:rPr>
              <a:t> </a:t>
            </a:r>
            <a:r>
              <a:rPr lang="da-DK" sz="1100" err="1">
                <a:latin typeface="Times" pitchFamily="2" charset="0"/>
              </a:rPr>
              <a:t>between</a:t>
            </a:r>
            <a:r>
              <a:rPr lang="da-DK" sz="1100">
                <a:latin typeface="Times" pitchFamily="2" charset="0"/>
              </a:rPr>
              <a:t> H and OH </a:t>
            </a:r>
            <a:r>
              <a:rPr lang="da-DK" sz="1100" err="1">
                <a:latin typeface="Times" pitchFamily="2" charset="0"/>
              </a:rPr>
              <a:t>favors</a:t>
            </a:r>
            <a:r>
              <a:rPr lang="da-DK" sz="1100">
                <a:latin typeface="Times" pitchFamily="2" charset="0"/>
              </a:rPr>
              <a:t> 1</a:t>
            </a:r>
            <a:r>
              <a:rPr lang="da-DK" sz="1100">
                <a:latin typeface="Helvetica" pitchFamily="2" charset="0"/>
              </a:rPr>
              <a:t>-</a:t>
            </a:r>
            <a:r>
              <a:rPr lang="da-DK" sz="1100">
                <a:latin typeface="Times" pitchFamily="2" charset="0"/>
              </a:rPr>
              <a:t>2 dissociation </a:t>
            </a:r>
            <a:r>
              <a:rPr lang="da-DK" sz="1100" err="1">
                <a:latin typeface="Times" pitchFamily="2" charset="0"/>
              </a:rPr>
              <a:t>across</a:t>
            </a:r>
            <a:r>
              <a:rPr lang="da-DK" sz="1100">
                <a:latin typeface="Times" pitchFamily="2" charset="0"/>
              </a:rPr>
              <a:t> a </a:t>
            </a:r>
            <a:r>
              <a:rPr lang="da-DK" sz="1100" err="1">
                <a:latin typeface="Times" pitchFamily="2" charset="0"/>
              </a:rPr>
              <a:t>connected</a:t>
            </a:r>
            <a:r>
              <a:rPr lang="da-DK" sz="1100">
                <a:latin typeface="Times" pitchFamily="2" charset="0"/>
              </a:rPr>
              <a:t> Als</a:t>
            </a:r>
            <a:r>
              <a:rPr lang="da-DK" sz="1100">
                <a:latin typeface="Helvetica" pitchFamily="2" charset="0"/>
              </a:rPr>
              <a:t>-</a:t>
            </a:r>
            <a:r>
              <a:rPr lang="da-DK" sz="1100">
                <a:latin typeface="Times" pitchFamily="2" charset="0"/>
              </a:rPr>
              <a:t>Os fragment, and dissociation is </a:t>
            </a:r>
            <a:r>
              <a:rPr lang="da-DK" sz="1100" err="1">
                <a:latin typeface="Times" pitchFamily="2" charset="0"/>
              </a:rPr>
              <a:t>exothermic</a:t>
            </a:r>
            <a:r>
              <a:rPr lang="da-DK" sz="1100">
                <a:latin typeface="Times" pitchFamily="2" charset="0"/>
              </a:rPr>
              <a:t> with </a:t>
            </a:r>
            <a:r>
              <a:rPr lang="da-DK" sz="1100" err="1">
                <a:latin typeface="Times" pitchFamily="2" charset="0"/>
              </a:rPr>
              <a:t>respect</a:t>
            </a:r>
            <a:r>
              <a:rPr lang="da-DK" sz="1100">
                <a:latin typeface="Times" pitchFamily="2" charset="0"/>
              </a:rPr>
              <a:t> to gas-</a:t>
            </a:r>
            <a:r>
              <a:rPr lang="da-DK" sz="1100" err="1">
                <a:latin typeface="Times" pitchFamily="2" charset="0"/>
              </a:rPr>
              <a:t>phase</a:t>
            </a:r>
            <a:r>
              <a:rPr lang="da-DK" sz="1100">
                <a:latin typeface="Times" pitchFamily="2" charset="0"/>
              </a:rPr>
              <a:t> or </a:t>
            </a:r>
            <a:r>
              <a:rPr lang="da-DK" sz="1100" err="1">
                <a:latin typeface="Times" pitchFamily="2" charset="0"/>
              </a:rPr>
              <a:t>adsorbed</a:t>
            </a:r>
            <a:r>
              <a:rPr lang="da-DK" sz="1100">
                <a:latin typeface="Times" pitchFamily="2" charset="0"/>
              </a:rPr>
              <a:t> </a:t>
            </a:r>
            <a:r>
              <a:rPr lang="da-DK" sz="1100" err="1">
                <a:latin typeface="Times" pitchFamily="2" charset="0"/>
              </a:rPr>
              <a:t>water</a:t>
            </a:r>
            <a:r>
              <a:rPr lang="da-DK" sz="1100">
                <a:latin typeface="Times" pitchFamily="2" charset="0"/>
              </a:rPr>
              <a:t>.</a:t>
            </a:r>
            <a:endParaRPr lang="da-DK" sz="1100">
              <a:effectLst/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F0CA83-0F21-F046-B3CE-937DCAD46B4A}"/>
                  </a:ext>
                </a:extLst>
              </p:cNvPr>
              <p:cNvSpPr/>
              <p:nvPr/>
            </p:nvSpPr>
            <p:spPr>
              <a:xfrm>
                <a:off x="443062" y="1878776"/>
                <a:ext cx="48958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a-DK">
                    <a:latin typeface="Times" pitchFamily="2" charset="0"/>
                  </a:rPr>
                  <a:t>Al</a:t>
                </a:r>
                <a:r>
                  <a:rPr lang="da-DK" baseline="-25000">
                    <a:latin typeface="Times" pitchFamily="2" charset="0"/>
                  </a:rPr>
                  <a:t>s</a:t>
                </a:r>
                <a:r>
                  <a:rPr lang="da-DK">
                    <a:latin typeface="Times" pitchFamily="2" charset="0"/>
                  </a:rPr>
                  <a:t>O</a:t>
                </a:r>
                <a:r>
                  <a:rPr lang="da-DK" baseline="-25000">
                    <a:latin typeface="Times" pitchFamily="2" charset="0"/>
                  </a:rPr>
                  <a:t>s,3</a:t>
                </a:r>
                <a:r>
                  <a:rPr lang="da-DK">
                    <a:latin typeface="Helvetica" pitchFamily="2" charset="0"/>
                  </a:rPr>
                  <a:t>+</a:t>
                </a:r>
                <a:r>
                  <a:rPr lang="da-DK">
                    <a:latin typeface="Times" pitchFamily="2" charset="0"/>
                  </a:rPr>
                  <a:t>H</a:t>
                </a:r>
                <a:r>
                  <a:rPr lang="da-DK" baseline="-25000">
                    <a:latin typeface="Times" pitchFamily="2" charset="0"/>
                  </a:rPr>
                  <a:t>2</a:t>
                </a:r>
                <a:r>
                  <a:rPr lang="da-DK">
                    <a:latin typeface="Times" pitchFamily="2" charset="0"/>
                  </a:rPr>
                  <a:t>O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a-DK">
                    <a:latin typeface="Helvetica" pitchFamily="2" charset="0"/>
                  </a:rPr>
                  <a:t> </a:t>
                </a:r>
                <a:r>
                  <a:rPr lang="da-DK">
                    <a:latin typeface="Times" pitchFamily="2" charset="0"/>
                  </a:rPr>
                  <a:t>(HO)Al</a:t>
                </a:r>
                <a:r>
                  <a:rPr lang="da-DK" baseline="-25000">
                    <a:latin typeface="Times" pitchFamily="2" charset="0"/>
                  </a:rPr>
                  <a:t>s</a:t>
                </a:r>
                <a:r>
                  <a:rPr lang="da-DK">
                    <a:latin typeface="Times" pitchFamily="2" charset="0"/>
                  </a:rPr>
                  <a:t>O</a:t>
                </a:r>
                <a:r>
                  <a:rPr lang="da-DK" baseline="-25000">
                    <a:latin typeface="Times" pitchFamily="2" charset="0"/>
                  </a:rPr>
                  <a:t>s,2</a:t>
                </a:r>
                <a:r>
                  <a:rPr lang="da-DK">
                    <a:latin typeface="Helvetica" pitchFamily="2" charset="0"/>
                  </a:rPr>
                  <a:t>+</a:t>
                </a:r>
                <a:r>
                  <a:rPr lang="da-DK">
                    <a:latin typeface="Times" pitchFamily="2" charset="0"/>
                  </a:rPr>
                  <a:t>O</a:t>
                </a:r>
                <a:r>
                  <a:rPr lang="da-DK" baseline="-25000">
                    <a:latin typeface="Times" pitchFamily="2" charset="0"/>
                  </a:rPr>
                  <a:t>s</a:t>
                </a:r>
                <a:r>
                  <a:rPr lang="da-DK">
                    <a:latin typeface="Times" pitchFamily="2" charset="0"/>
                  </a:rPr>
                  <a:t>H  </a:t>
                </a:r>
                <a:r>
                  <a:rPr lang="el-GR">
                    <a:latin typeface="Helvetica" pitchFamily="2" charset="0"/>
                  </a:rPr>
                  <a:t>Δ</a:t>
                </a:r>
                <a:r>
                  <a:rPr lang="da-DK">
                    <a:latin typeface="Times" pitchFamily="2" charset="0"/>
                  </a:rPr>
                  <a:t>E</a:t>
                </a:r>
                <a:r>
                  <a:rPr lang="da-DK" baseline="-25000">
                    <a:latin typeface="Times" pitchFamily="2" charset="0"/>
                  </a:rPr>
                  <a:t>1</a:t>
                </a:r>
                <a:r>
                  <a:rPr lang="da-DK">
                    <a:latin typeface="Times" pitchFamily="2" charset="0"/>
                  </a:rPr>
                  <a:t> = </a:t>
                </a:r>
                <a:r>
                  <a:rPr lang="da-DK">
                    <a:latin typeface="Helvetica" pitchFamily="2" charset="0"/>
                  </a:rPr>
                  <a:t>-</a:t>
                </a:r>
                <a:r>
                  <a:rPr lang="da-DK">
                    <a:latin typeface="Times" pitchFamily="2" charset="0"/>
                  </a:rPr>
                  <a:t>1.57 </a:t>
                </a:r>
                <a:r>
                  <a:rPr lang="da-DK" err="1">
                    <a:latin typeface="Times" pitchFamily="2" charset="0"/>
                  </a:rPr>
                  <a:t>eV</a:t>
                </a:r>
                <a:endParaRPr lang="da-DK">
                  <a:effectLst/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F0CA83-0F21-F046-B3CE-937DCAD46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62" y="1878776"/>
                <a:ext cx="4895892" cy="369332"/>
              </a:xfrm>
              <a:prstGeom prst="rect">
                <a:avLst/>
              </a:prstGeom>
              <a:blipFill>
                <a:blip r:embed="rId4"/>
                <a:stretch>
                  <a:fillRect l="-1036" t="-10000" b="-2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4232225-FCCD-704A-999D-41CBB8B1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478" y="2280761"/>
            <a:ext cx="2926922" cy="38245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F5319-6C90-624A-915F-DEB0ACBE6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185" y="858959"/>
            <a:ext cx="3833446" cy="48830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2ECCC6-8357-CC43-B54D-9C78513989FF}"/>
              </a:ext>
            </a:extLst>
          </p:cNvPr>
          <p:cNvCxnSpPr>
            <a:cxnSpLocks/>
          </p:cNvCxnSpPr>
          <p:nvPr/>
        </p:nvCxnSpPr>
        <p:spPr>
          <a:xfrm flipV="1">
            <a:off x="3188671" y="2765661"/>
            <a:ext cx="445477" cy="285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A8C5C7-EBAF-F346-A92C-3F30169D932B}"/>
              </a:ext>
            </a:extLst>
          </p:cNvPr>
          <p:cNvCxnSpPr>
            <a:cxnSpLocks/>
          </p:cNvCxnSpPr>
          <p:nvPr/>
        </p:nvCxnSpPr>
        <p:spPr>
          <a:xfrm flipH="1" flipV="1">
            <a:off x="3012825" y="2945135"/>
            <a:ext cx="175846" cy="105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607CCF-AF71-B843-A031-7AC1EB666276}"/>
              </a:ext>
            </a:extLst>
          </p:cNvPr>
          <p:cNvSpPr/>
          <p:nvPr/>
        </p:nvSpPr>
        <p:spPr>
          <a:xfrm>
            <a:off x="5978769" y="5895347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1000">
                <a:latin typeface="Times" pitchFamily="2" charset="0"/>
              </a:rPr>
              <a:t>Top and side </a:t>
            </a:r>
            <a:r>
              <a:rPr lang="da-DK" sz="1000" err="1">
                <a:latin typeface="Times" pitchFamily="2" charset="0"/>
              </a:rPr>
              <a:t>views</a:t>
            </a:r>
            <a:r>
              <a:rPr lang="da-DK" sz="1000">
                <a:latin typeface="Times" pitchFamily="2" charset="0"/>
              </a:rPr>
              <a:t> of </a:t>
            </a:r>
            <a:r>
              <a:rPr lang="da-DK" sz="1000" err="1">
                <a:latin typeface="Times" pitchFamily="2" charset="0"/>
              </a:rPr>
              <a:t>saturation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coverage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water</a:t>
            </a:r>
            <a:r>
              <a:rPr lang="da-DK" sz="1000">
                <a:latin typeface="Times" pitchFamily="2" charset="0"/>
              </a:rPr>
              <a:t> adsorption </a:t>
            </a:r>
            <a:r>
              <a:rPr lang="da-DK" sz="1000" err="1">
                <a:latin typeface="Times" pitchFamily="2" charset="0"/>
              </a:rPr>
              <a:t>states</a:t>
            </a:r>
            <a:r>
              <a:rPr lang="da-DK" sz="1000">
                <a:latin typeface="Times" pitchFamily="2" charset="0"/>
              </a:rPr>
              <a:t>: (a) </a:t>
            </a:r>
            <a:r>
              <a:rPr lang="da-DK" sz="1000" err="1">
                <a:latin typeface="Times" pitchFamily="2" charset="0"/>
              </a:rPr>
              <a:t>molecular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water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bilayer</a:t>
            </a:r>
            <a:r>
              <a:rPr lang="da-DK" sz="1000">
                <a:latin typeface="Times" pitchFamily="2" charset="0"/>
              </a:rPr>
              <a:t>, (b) </a:t>
            </a:r>
            <a:r>
              <a:rPr lang="da-DK" sz="1000" err="1">
                <a:latin typeface="Times" pitchFamily="2" charset="0"/>
              </a:rPr>
              <a:t>monolayer</a:t>
            </a:r>
            <a:r>
              <a:rPr lang="da-DK" sz="1000">
                <a:latin typeface="Times" pitchFamily="2" charset="0"/>
              </a:rPr>
              <a:t> Als-</a:t>
            </a:r>
            <a:r>
              <a:rPr lang="da-DK" sz="1000" err="1">
                <a:latin typeface="Times" pitchFamily="2" charset="0"/>
              </a:rPr>
              <a:t>hydroxylated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surface</a:t>
            </a:r>
            <a:r>
              <a:rPr lang="da-DK" sz="1000">
                <a:latin typeface="Times" pitchFamily="2" charset="0"/>
              </a:rPr>
              <a:t>, (c) </a:t>
            </a:r>
            <a:r>
              <a:rPr lang="da-DK" sz="1000" err="1">
                <a:latin typeface="Times" pitchFamily="2" charset="0"/>
              </a:rPr>
              <a:t>monolayer</a:t>
            </a:r>
            <a:r>
              <a:rPr lang="da-DK" sz="1000">
                <a:latin typeface="Times" pitchFamily="2" charset="0"/>
              </a:rPr>
              <a:t> Als-</a:t>
            </a:r>
            <a:r>
              <a:rPr lang="da-DK" sz="1000" err="1">
                <a:latin typeface="Times" pitchFamily="2" charset="0"/>
              </a:rPr>
              <a:t>hydroxylated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surface</a:t>
            </a:r>
            <a:r>
              <a:rPr lang="da-DK" sz="1000">
                <a:latin typeface="Times" pitchFamily="2" charset="0"/>
              </a:rPr>
              <a:t> with </a:t>
            </a:r>
            <a:r>
              <a:rPr lang="da-DK" sz="1000" err="1">
                <a:latin typeface="Times" pitchFamily="2" charset="0"/>
              </a:rPr>
              <a:t>molecular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water</a:t>
            </a:r>
            <a:r>
              <a:rPr lang="da-DK" sz="1000">
                <a:latin typeface="Times" pitchFamily="2" charset="0"/>
              </a:rPr>
              <a:t>, (d) </a:t>
            </a:r>
            <a:r>
              <a:rPr lang="da-DK" sz="1000" err="1">
                <a:latin typeface="Times" pitchFamily="2" charset="0"/>
              </a:rPr>
              <a:t>fully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hydroxylated</a:t>
            </a:r>
            <a:r>
              <a:rPr lang="da-DK" sz="1000">
                <a:latin typeface="Times" pitchFamily="2" charset="0"/>
              </a:rPr>
              <a:t>, “</a:t>
            </a:r>
            <a:r>
              <a:rPr lang="da-DK" sz="1000" err="1">
                <a:latin typeface="Times" pitchFamily="2" charset="0"/>
              </a:rPr>
              <a:t>gibbsite-like</a:t>
            </a:r>
            <a:r>
              <a:rPr lang="da-DK" sz="1000">
                <a:latin typeface="Times" pitchFamily="2" charset="0"/>
              </a:rPr>
              <a:t>” </a:t>
            </a:r>
            <a:r>
              <a:rPr lang="da-DK" sz="1000" err="1">
                <a:latin typeface="Times" pitchFamily="2" charset="0"/>
              </a:rPr>
              <a:t>surface</a:t>
            </a:r>
            <a:r>
              <a:rPr lang="da-DK" sz="1000">
                <a:latin typeface="Times" pitchFamily="2" charset="0"/>
              </a:rPr>
              <a:t>, and (e) </a:t>
            </a:r>
            <a:r>
              <a:rPr lang="da-DK" sz="1000" err="1">
                <a:latin typeface="Times" pitchFamily="2" charset="0"/>
              </a:rPr>
              <a:t>fully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hydroxylated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surface</a:t>
            </a:r>
            <a:r>
              <a:rPr lang="da-DK" sz="1000">
                <a:latin typeface="Times" pitchFamily="2" charset="0"/>
              </a:rPr>
              <a:t> with </a:t>
            </a:r>
            <a:r>
              <a:rPr lang="da-DK" sz="1000" err="1">
                <a:latin typeface="Times" pitchFamily="2" charset="0"/>
              </a:rPr>
              <a:t>molecular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water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overlayer</a:t>
            </a:r>
            <a:r>
              <a:rPr lang="da-DK" sz="1000">
                <a:latin typeface="Times" pitchFamily="2" charset="0"/>
              </a:rPr>
              <a:t>. In </a:t>
            </a:r>
            <a:r>
              <a:rPr lang="da-DK" sz="1000" err="1">
                <a:latin typeface="Times" pitchFamily="2" charset="0"/>
              </a:rPr>
              <a:t>color</a:t>
            </a:r>
            <a:r>
              <a:rPr lang="da-DK" sz="1000">
                <a:latin typeface="Times" pitchFamily="2" charset="0"/>
              </a:rPr>
              <a:t> version, orange, </a:t>
            </a:r>
            <a:r>
              <a:rPr lang="da-DK" sz="1000" err="1">
                <a:latin typeface="Times" pitchFamily="2" charset="0"/>
              </a:rPr>
              <a:t>magenta</a:t>
            </a:r>
            <a:r>
              <a:rPr lang="da-DK" sz="1000">
                <a:latin typeface="Times" pitchFamily="2" charset="0"/>
              </a:rPr>
              <a:t>, and dark </a:t>
            </a:r>
            <a:r>
              <a:rPr lang="da-DK" sz="1000" err="1">
                <a:latin typeface="Times" pitchFamily="2" charset="0"/>
              </a:rPr>
              <a:t>blue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labeled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spheres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indicate</a:t>
            </a:r>
            <a:r>
              <a:rPr lang="da-DK" sz="1000">
                <a:latin typeface="Times" pitchFamily="2" charset="0"/>
              </a:rPr>
              <a:t> Os, </a:t>
            </a:r>
            <a:r>
              <a:rPr lang="da-DK" sz="1000" err="1">
                <a:latin typeface="Times" pitchFamily="2" charset="0"/>
              </a:rPr>
              <a:t>molecular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water</a:t>
            </a:r>
            <a:r>
              <a:rPr lang="da-DK" sz="1000">
                <a:latin typeface="Times" pitchFamily="2" charset="0"/>
              </a:rPr>
              <a:t> O, and </a:t>
            </a:r>
            <a:r>
              <a:rPr lang="da-DK" sz="1000" err="1">
                <a:latin typeface="Times" pitchFamily="2" charset="0"/>
              </a:rPr>
              <a:t>dissociated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water</a:t>
            </a:r>
            <a:r>
              <a:rPr lang="da-DK" sz="1000">
                <a:latin typeface="Times" pitchFamily="2" charset="0"/>
              </a:rPr>
              <a:t> O, </a:t>
            </a:r>
            <a:r>
              <a:rPr lang="da-DK" sz="1000" err="1">
                <a:latin typeface="Times" pitchFamily="2" charset="0"/>
              </a:rPr>
              <a:t>respectively</a:t>
            </a:r>
            <a:r>
              <a:rPr lang="da-DK" sz="1000">
                <a:latin typeface="Times" pitchFamily="2" charset="0"/>
              </a:rPr>
              <a:t>. </a:t>
            </a:r>
            <a:r>
              <a:rPr lang="da-DK" sz="1000" err="1">
                <a:latin typeface="Times" pitchFamily="2" charset="0"/>
              </a:rPr>
              <a:t>Unlabeled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spheres</a:t>
            </a:r>
            <a:r>
              <a:rPr lang="da-DK" sz="1000">
                <a:latin typeface="Times" pitchFamily="2" charset="0"/>
              </a:rPr>
              <a:t> </a:t>
            </a:r>
            <a:r>
              <a:rPr lang="da-DK" sz="1000" err="1">
                <a:latin typeface="Times" pitchFamily="2" charset="0"/>
              </a:rPr>
              <a:t>belong</a:t>
            </a:r>
            <a:r>
              <a:rPr lang="da-DK" sz="1000">
                <a:latin typeface="Times" pitchFamily="2" charset="0"/>
              </a:rPr>
              <a:t> to </a:t>
            </a:r>
            <a:r>
              <a:rPr lang="da-DK" sz="1000" err="1">
                <a:latin typeface="Times" pitchFamily="2" charset="0"/>
              </a:rPr>
              <a:t>subsurface</a:t>
            </a:r>
            <a:r>
              <a:rPr lang="da-DK" sz="1000">
                <a:latin typeface="Times" pitchFamily="2" charset="0"/>
              </a:rPr>
              <a:t> atoms.</a:t>
            </a:r>
            <a:endParaRPr lang="da-DK" sz="100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50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6D859BF-3D9B-394F-B82F-5C44D38B25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9262" y="86957"/>
                <a:ext cx="10961075" cy="538935"/>
              </a:xfrm>
              <a:solidFill>
                <a:srgbClr val="00B050"/>
              </a:solidFill>
            </p:spPr>
            <p:txBody>
              <a:bodyPr>
                <a:noAutofit/>
              </a:bodyPr>
              <a:lstStyle/>
              <a:p>
                <a:r>
                  <a:rPr lang="da-DK" sz="2800"/>
                  <a:t>DFT </a:t>
                </a:r>
                <a:r>
                  <a:rPr lang="da-DK" sz="2800" err="1"/>
                  <a:t>Investigation</a:t>
                </a:r>
                <a:r>
                  <a:rPr lang="da-DK" sz="2800"/>
                  <a:t> of </a:t>
                </a:r>
                <a:r>
                  <a:rPr lang="da-DK" sz="2800" err="1"/>
                  <a:t>Intermediate</a:t>
                </a:r>
                <a:r>
                  <a:rPr lang="da-DK" sz="2800"/>
                  <a:t> Steps in the </a:t>
                </a:r>
                <a:r>
                  <a:rPr lang="da-DK" sz="2800" err="1"/>
                  <a:t>Hydrolysis</a:t>
                </a:r>
                <a:r>
                  <a:rPr lang="da-DK" sz="2800"/>
                  <a:t> of </a:t>
                </a:r>
                <a14:m>
                  <m:oMath xmlns:m="http://schemas.openxmlformats.org/officeDocument/2006/math">
                    <m:r>
                      <a:rPr lang="da-D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sz="2800"/>
                  <a:t>-Al2O3(0001)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6D859BF-3D9B-394F-B82F-5C44D38B2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9262" y="86957"/>
                <a:ext cx="10961075" cy="538935"/>
              </a:xfrm>
              <a:blipFill>
                <a:blip r:embed="rId2"/>
                <a:stretch>
                  <a:fillRect l="-1040" t="-11628" b="-25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3E0BBF-2EC1-4D45-9D8E-00368976EACA}"/>
                  </a:ext>
                </a:extLst>
              </p:cNvPr>
              <p:cNvSpPr/>
              <p:nvPr/>
            </p:nvSpPr>
            <p:spPr>
              <a:xfrm>
                <a:off x="328245" y="1610974"/>
                <a:ext cx="98942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a-DK">
                    <a:latin typeface="Times" pitchFamily="2" charset="0"/>
                  </a:rPr>
                  <a:t>The </a:t>
                </a:r>
                <a:r>
                  <a:rPr lang="da-DK" err="1">
                    <a:latin typeface="Times" pitchFamily="2" charset="0"/>
                  </a:rPr>
                  <a:t>stoichiometric</a:t>
                </a:r>
                <a:r>
                  <a:rPr lang="da-DK">
                    <a:latin typeface="Times" pitchFamily="2" charset="0"/>
                  </a:rPr>
                  <a:t> </a:t>
                </a:r>
                <a:r>
                  <a:rPr lang="da-DK" err="1">
                    <a:latin typeface="Times" pitchFamily="2" charset="0"/>
                  </a:rPr>
                  <a:t>reactions</a:t>
                </a:r>
                <a:r>
                  <a:rPr lang="da-DK">
                    <a:latin typeface="Times" pitchFamily="2" charset="0"/>
                  </a:rPr>
                  <a:t> of the Al-</a:t>
                </a:r>
                <a:r>
                  <a:rPr lang="da-DK" err="1">
                    <a:latin typeface="Times" pitchFamily="2" charset="0"/>
                  </a:rPr>
                  <a:t>terminated</a:t>
                </a:r>
                <a:r>
                  <a:rPr lang="da-DK">
                    <a:latin typeface="Times" pitchFamily="2" charset="0"/>
                  </a:rPr>
                  <a:t> </a:t>
                </a:r>
                <a:r>
                  <a:rPr lang="da-DK" err="1">
                    <a:latin typeface="Times" pitchFamily="2" charset="0"/>
                  </a:rPr>
                  <a:t>surface</a:t>
                </a:r>
                <a:r>
                  <a:rPr lang="da-DK">
                    <a:latin typeface="Times" pitchFamily="2" charset="0"/>
                  </a:rPr>
                  <a:t> with H2O </a:t>
                </a:r>
                <a:r>
                  <a:rPr lang="da-DK" err="1">
                    <a:latin typeface="Times" pitchFamily="2" charset="0"/>
                  </a:rPr>
                  <a:t>studied</a:t>
                </a:r>
                <a:r>
                  <a:rPr lang="da-DK">
                    <a:latin typeface="Times" pitchFamily="2" charset="0"/>
                  </a:rPr>
                  <a:t> </a:t>
                </a:r>
                <a:r>
                  <a:rPr lang="da-DK" err="1">
                    <a:latin typeface="Times" pitchFamily="2" charset="0"/>
                  </a:rPr>
                  <a:t>here</a:t>
                </a:r>
                <a:r>
                  <a:rPr lang="da-DK">
                    <a:latin typeface="Times" pitchFamily="2" charset="0"/>
                  </a:rPr>
                  <a:t> </a:t>
                </a:r>
                <a:r>
                  <a:rPr lang="da-DK" err="1">
                    <a:latin typeface="Times" pitchFamily="2" charset="0"/>
                  </a:rPr>
                  <a:t>can</a:t>
                </a:r>
                <a:r>
                  <a:rPr lang="da-DK">
                    <a:latin typeface="Times" pitchFamily="2" charset="0"/>
                  </a:rPr>
                  <a:t> all </a:t>
                </a:r>
                <a:r>
                  <a:rPr lang="da-DK" err="1">
                    <a:latin typeface="Times" pitchFamily="2" charset="0"/>
                  </a:rPr>
                  <a:t>be</a:t>
                </a:r>
                <a:r>
                  <a:rPr lang="da-DK">
                    <a:latin typeface="Times" pitchFamily="2" charset="0"/>
                  </a:rPr>
                  <a:t> </a:t>
                </a:r>
                <a:r>
                  <a:rPr lang="da-DK" err="1">
                    <a:latin typeface="Times" pitchFamily="2" charset="0"/>
                  </a:rPr>
                  <a:t>written</a:t>
                </a:r>
                <a:r>
                  <a:rPr lang="da-DK">
                    <a:latin typeface="Times" pitchFamily="2" charset="0"/>
                  </a:rPr>
                  <a:t> as</a:t>
                </a:r>
              </a:p>
              <a:p>
                <a:r>
                  <a:rPr lang="da-DK">
                    <a:latin typeface="Times" pitchFamily="2" charset="0"/>
                  </a:rPr>
                  <a:t> Al</a:t>
                </a:r>
                <a:r>
                  <a:rPr lang="da-DK" baseline="-25000">
                    <a:latin typeface="Times" pitchFamily="2" charset="0"/>
                  </a:rPr>
                  <a:t>s</a:t>
                </a:r>
                <a:r>
                  <a:rPr lang="da-DK">
                    <a:latin typeface="Helvetica" pitchFamily="2" charset="0"/>
                  </a:rPr>
                  <a:t>+ </a:t>
                </a:r>
                <a:r>
                  <a:rPr lang="da-DK">
                    <a:latin typeface="Times" pitchFamily="2" charset="0"/>
                  </a:rPr>
                  <a:t>xH</a:t>
                </a:r>
                <a:r>
                  <a:rPr lang="da-DK" baseline="-25000">
                    <a:latin typeface="Times" pitchFamily="2" charset="0"/>
                  </a:rPr>
                  <a:t>2</a:t>
                </a:r>
                <a:r>
                  <a:rPr lang="da-DK">
                    <a:latin typeface="Times" pitchFamily="2" charset="0"/>
                  </a:rPr>
                  <a:t>O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da-DK">
                        <a:latin typeface="Times" pitchFamily="2" charset="0"/>
                      </a:rPr>
                      <m:t>Al</m:t>
                    </m:r>
                    <m:r>
                      <m:rPr>
                        <m:nor/>
                      </m:rPr>
                      <a:rPr lang="da-DK" baseline="-25000">
                        <a:latin typeface="Times" pitchFamily="2" charset="0"/>
                      </a:rPr>
                      <m:t>s</m:t>
                    </m:r>
                  </m:oMath>
                </a14:m>
                <a:r>
                  <a:rPr lang="da-DK" baseline="-25000">
                    <a:latin typeface="Times" pitchFamily="2" charset="0"/>
                  </a:rPr>
                  <a:t>,</a:t>
                </a:r>
                <a:r>
                  <a:rPr lang="el-GR" baseline="-25000">
                    <a:latin typeface="Helvetica" pitchFamily="2" charset="0"/>
                  </a:rPr>
                  <a:t>θ</a:t>
                </a:r>
                <a:r>
                  <a:rPr lang="el-GR">
                    <a:latin typeface="Times" pitchFamily="2" charset="0"/>
                  </a:rPr>
                  <a:t> </a:t>
                </a:r>
                <a:r>
                  <a:rPr lang="da-DK">
                    <a:latin typeface="Times" pitchFamily="2" charset="0"/>
                  </a:rPr>
                  <a:t>H</a:t>
                </a:r>
                <a:r>
                  <a:rPr lang="da-DK" baseline="-25000">
                    <a:latin typeface="Times" pitchFamily="2" charset="0"/>
                  </a:rPr>
                  <a:t>3(1</a:t>
                </a:r>
                <a:r>
                  <a:rPr lang="da-DK" baseline="-25000">
                    <a:latin typeface="Helvetica" pitchFamily="2" charset="0"/>
                  </a:rPr>
                  <a:t>-</a:t>
                </a:r>
                <a:r>
                  <a:rPr lang="el-GR" baseline="-25000">
                    <a:latin typeface="Helvetica" pitchFamily="2" charset="0"/>
                  </a:rPr>
                  <a:t>θ</a:t>
                </a:r>
                <a:r>
                  <a:rPr lang="el-GR" baseline="-25000">
                    <a:latin typeface="Times" pitchFamily="2" charset="0"/>
                  </a:rPr>
                  <a:t>) </a:t>
                </a:r>
                <a:r>
                  <a:rPr lang="el-GR">
                    <a:latin typeface="Times" pitchFamily="2" charset="0"/>
                  </a:rPr>
                  <a:t>(</a:t>
                </a:r>
                <a:r>
                  <a:rPr lang="da-DK">
                    <a:latin typeface="Times" pitchFamily="2" charset="0"/>
                  </a:rPr>
                  <a:t>H, OH)</a:t>
                </a:r>
                <a:r>
                  <a:rPr lang="da-DK" baseline="-25000">
                    <a:latin typeface="Times" pitchFamily="2" charset="0"/>
                  </a:rPr>
                  <a:t>x</a:t>
                </a:r>
                <a:r>
                  <a:rPr lang="da-DK" baseline="-25000">
                    <a:latin typeface="Helvetica" pitchFamily="2" charset="0"/>
                  </a:rPr>
                  <a:t>-</a:t>
                </a:r>
                <a:r>
                  <a:rPr lang="da-DK" baseline="-25000">
                    <a:latin typeface="Times" pitchFamily="2" charset="0"/>
                  </a:rPr>
                  <a:t>3 2(1</a:t>
                </a:r>
                <a:r>
                  <a:rPr lang="da-DK" baseline="-25000">
                    <a:latin typeface="Helvetica" pitchFamily="2" charset="0"/>
                  </a:rPr>
                  <a:t>-</a:t>
                </a:r>
                <a:r>
                  <a:rPr lang="el-GR" baseline="-25000">
                    <a:latin typeface="Helvetica" pitchFamily="2" charset="0"/>
                  </a:rPr>
                  <a:t>θ</a:t>
                </a:r>
                <a:r>
                  <a:rPr lang="el-GR" baseline="-25000">
                    <a:latin typeface="Times" pitchFamily="2" charset="0"/>
                  </a:rPr>
                  <a:t>)</a:t>
                </a:r>
                <a:r>
                  <a:rPr lang="en-US" baseline="-25000">
                    <a:latin typeface="Times" pitchFamily="2" charset="0"/>
                  </a:rPr>
                  <a:t> </a:t>
                </a:r>
                <a:r>
                  <a:rPr lang="el-GR">
                    <a:latin typeface="Helvetica" pitchFamily="2" charset="0"/>
                  </a:rPr>
                  <a:t>+</a:t>
                </a:r>
                <a:r>
                  <a:rPr lang="el-GR">
                    <a:latin typeface="Times" pitchFamily="2" charset="0"/>
                  </a:rPr>
                  <a:t>1</a:t>
                </a:r>
                <a:r>
                  <a:rPr lang="en-US">
                    <a:latin typeface="Times" pitchFamily="2" charset="0"/>
                  </a:rPr>
                  <a:t>/</a:t>
                </a:r>
                <a:r>
                  <a:rPr lang="el-GR">
                    <a:latin typeface="Times" pitchFamily="2" charset="0"/>
                  </a:rPr>
                  <a:t>2</a:t>
                </a:r>
                <a:r>
                  <a:rPr lang="en-US">
                    <a:latin typeface="Times" pitchFamily="2" charset="0"/>
                  </a:rPr>
                  <a:t> </a:t>
                </a:r>
                <a:r>
                  <a:rPr lang="el-GR">
                    <a:latin typeface="Times" pitchFamily="2" charset="0"/>
                  </a:rPr>
                  <a:t>(1</a:t>
                </a:r>
                <a:r>
                  <a:rPr lang="el-GR">
                    <a:latin typeface="Helvetica" pitchFamily="2" charset="0"/>
                  </a:rPr>
                  <a:t>-θ</a:t>
                </a:r>
                <a:r>
                  <a:rPr lang="el-GR">
                    <a:latin typeface="Times" pitchFamily="2" charset="0"/>
                  </a:rPr>
                  <a:t> )</a:t>
                </a:r>
                <a:r>
                  <a:rPr lang="da-DK">
                    <a:latin typeface="Times" pitchFamily="2" charset="0"/>
                  </a:rPr>
                  <a:t>Al</a:t>
                </a:r>
                <a:r>
                  <a:rPr lang="da-DK" baseline="-25000">
                    <a:latin typeface="Times" pitchFamily="2" charset="0"/>
                  </a:rPr>
                  <a:t>2</a:t>
                </a:r>
                <a:r>
                  <a:rPr lang="da-DK">
                    <a:latin typeface="Times" pitchFamily="2" charset="0"/>
                  </a:rPr>
                  <a:t>O</a:t>
                </a:r>
                <a:r>
                  <a:rPr lang="da-DK" baseline="-25000">
                    <a:latin typeface="Times" pitchFamily="2" charset="0"/>
                  </a:rPr>
                  <a:t>3</a:t>
                </a:r>
                <a:r>
                  <a:rPr lang="da-DK">
                    <a:latin typeface="Times" pitchFamily="2" charset="0"/>
                  </a:rPr>
                  <a:t> (s)</a:t>
                </a:r>
                <a:endParaRPr lang="da-DK">
                  <a:effectLst/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3E0BBF-2EC1-4D45-9D8E-00368976E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5" y="1610974"/>
                <a:ext cx="9894277" cy="646331"/>
              </a:xfrm>
              <a:prstGeom prst="rect">
                <a:avLst/>
              </a:prstGeom>
              <a:blipFill>
                <a:blip r:embed="rId3"/>
                <a:stretch>
                  <a:fillRect l="-513" t="-3846" b="-1153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E0D5E5-8885-4F44-BE6A-D6C35DECCF27}"/>
                  </a:ext>
                </a:extLst>
              </p:cNvPr>
              <p:cNvSpPr/>
              <p:nvPr/>
            </p:nvSpPr>
            <p:spPr>
              <a:xfrm>
                <a:off x="1137139" y="2609345"/>
                <a:ext cx="6096000" cy="5085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l-GR">
                    <a:latin typeface="Helvetica" pitchFamily="2" charset="0"/>
                  </a:rPr>
                  <a:t>Δγ</a:t>
                </a:r>
                <a:r>
                  <a:rPr lang="el-GR">
                    <a:latin typeface="Times" pitchFamily="2" charset="0"/>
                  </a:rPr>
                  <a:t>(</a:t>
                </a:r>
                <a:r>
                  <a:rPr lang="el-GR">
                    <a:latin typeface="Helvetica" pitchFamily="2" charset="0"/>
                  </a:rPr>
                  <a:t>θ</a:t>
                </a:r>
                <a:r>
                  <a:rPr lang="el-GR">
                    <a:latin typeface="Times" pitchFamily="2" charset="0"/>
                  </a:rPr>
                  <a:t>, </a:t>
                </a:r>
                <a:r>
                  <a:rPr lang="da-DK">
                    <a:latin typeface="Times" pitchFamily="2" charset="0"/>
                  </a:rPr>
                  <a:t>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a-D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1, 0</m:t>
                            </m:r>
                          </m:e>
                        </m:d>
                        <m:r>
                          <a:rPr lang="da-DK" i="1">
                            <a:latin typeface="Cambria Math" panose="02040503050406030204" pitchFamily="18" charset="0"/>
                          </a:rPr>
                          <m:t>+ ½ </m:t>
                        </m:r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da-DK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a-DK" i="1" baseline="-25000">
                            <a:latin typeface="Cambria Math" panose="02040503050406030204" pitchFamily="18" charset="0"/>
                          </a:rPr>
                          <m:t>𝐴𝑙</m:t>
                        </m:r>
                        <m:r>
                          <a:rPr lang="da-DK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a-DK" i="1" baseline="-2500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da-DK" i="1" baseline="-25000">
                            <a:latin typeface="Cambria Math" panose="02040503050406030204" pitchFamily="18" charset="0"/>
                          </a:rPr>
                          <m:t>3 −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m:rPr>
                            <m:nor/>
                          </m:rPr>
                          <a:rPr lang="da-DK">
                            <a:latin typeface="Times" pitchFamily="2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da-DK">
                            <a:latin typeface="Times" pitchFamily="2" charset="0"/>
                          </a:rPr>
                          <m:t>A</m:t>
                        </m:r>
                      </m:den>
                    </m:f>
                  </m:oMath>
                </a14:m>
                <a:endParaRPr lang="da-DK">
                  <a:effectLst/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E0D5E5-8885-4F44-BE6A-D6C35DECC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39" y="2609345"/>
                <a:ext cx="6096000" cy="508537"/>
              </a:xfrm>
              <a:prstGeom prst="rect">
                <a:avLst/>
              </a:prstGeom>
              <a:blipFill>
                <a:blip r:embed="rId4"/>
                <a:stretch>
                  <a:fillRect l="-832" t="-2381" b="-476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9618431-5B96-BC43-B272-649CF3C240AC}"/>
              </a:ext>
            </a:extLst>
          </p:cNvPr>
          <p:cNvSpPr/>
          <p:nvPr/>
        </p:nvSpPr>
        <p:spPr>
          <a:xfrm>
            <a:off x="937846" y="358647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>
                <a:latin typeface="Helvetica" pitchFamily="2" charset="0"/>
              </a:rPr>
              <a:t>μ</a:t>
            </a:r>
            <a:r>
              <a:rPr lang="da-DK" baseline="-25000">
                <a:latin typeface="Times" pitchFamily="2" charset="0"/>
              </a:rPr>
              <a:t>H2O</a:t>
            </a:r>
            <a:r>
              <a:rPr lang="da-DK">
                <a:latin typeface="Helvetica" pitchFamily="2" charset="0"/>
              </a:rPr>
              <a:t> = </a:t>
            </a:r>
            <a:r>
              <a:rPr lang="el-GR">
                <a:latin typeface="Helvetica" pitchFamily="2" charset="0"/>
              </a:rPr>
              <a:t>μ</a:t>
            </a:r>
            <a:r>
              <a:rPr lang="da-DK" baseline="-25000">
                <a:latin typeface="Times" pitchFamily="2" charset="0"/>
              </a:rPr>
              <a:t>H2O</a:t>
            </a:r>
            <a:r>
              <a:rPr lang="da-DK">
                <a:latin typeface="Times" pitchFamily="2" charset="0"/>
              </a:rPr>
              <a:t>(0)</a:t>
            </a:r>
            <a:r>
              <a:rPr lang="da-DK">
                <a:latin typeface="Helvetica" pitchFamily="2" charset="0"/>
              </a:rPr>
              <a:t>+</a:t>
            </a:r>
            <a:r>
              <a:rPr lang="el-GR" err="1">
                <a:latin typeface="Helvetica" pitchFamily="2" charset="0"/>
              </a:rPr>
              <a:t>Δμ</a:t>
            </a:r>
            <a:r>
              <a:rPr lang="el-GR">
                <a:latin typeface="Helvetica" pitchFamily="2" charset="0"/>
              </a:rPr>
              <a:t> ≈ </a:t>
            </a:r>
            <a:r>
              <a:rPr lang="da-DK">
                <a:latin typeface="Times" pitchFamily="2" charset="0"/>
              </a:rPr>
              <a:t>E</a:t>
            </a:r>
            <a:r>
              <a:rPr lang="da-DK" baseline="-25000">
                <a:latin typeface="Times" pitchFamily="2" charset="0"/>
              </a:rPr>
              <a:t>H2O</a:t>
            </a:r>
            <a:r>
              <a:rPr lang="da-DK" baseline="30000">
                <a:latin typeface="Times" pitchFamily="2" charset="0"/>
              </a:rPr>
              <a:t>DFT</a:t>
            </a:r>
            <a:r>
              <a:rPr lang="da-DK">
                <a:latin typeface="Helvetica" pitchFamily="2" charset="0"/>
              </a:rPr>
              <a:t>+ </a:t>
            </a:r>
            <a:r>
              <a:rPr lang="el-GR" err="1">
                <a:latin typeface="Helvetica" pitchFamily="2" charset="0"/>
              </a:rPr>
              <a:t>Δμ</a:t>
            </a:r>
            <a:r>
              <a:rPr lang="da-DK" baseline="-25000">
                <a:latin typeface="Times" pitchFamily="2" charset="0"/>
              </a:rPr>
              <a:t>H2O</a:t>
            </a:r>
            <a:endParaRPr lang="da-DK" baseline="-25000">
              <a:effectLst/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7BA8B8-C771-7D4A-812B-4E170A1A9BC2}"/>
              </a:ext>
            </a:extLst>
          </p:cNvPr>
          <p:cNvSpPr/>
          <p:nvPr/>
        </p:nvSpPr>
        <p:spPr>
          <a:xfrm>
            <a:off x="1314015" y="4447054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>
                <a:latin typeface="Times" pitchFamily="2" charset="0"/>
              </a:rPr>
              <a:t>G(</a:t>
            </a:r>
            <a:r>
              <a:rPr lang="el-GR">
                <a:latin typeface="Helvetica" pitchFamily="2" charset="0"/>
              </a:rPr>
              <a:t>θ</a:t>
            </a:r>
            <a:r>
              <a:rPr lang="el-GR">
                <a:latin typeface="Times" pitchFamily="2" charset="0"/>
              </a:rPr>
              <a:t>, </a:t>
            </a:r>
            <a:r>
              <a:rPr lang="da-DK">
                <a:latin typeface="Times" pitchFamily="2" charset="0"/>
              </a:rPr>
              <a:t>x) </a:t>
            </a:r>
            <a:r>
              <a:rPr lang="da-DK">
                <a:latin typeface="Helvetica" pitchFamily="2" charset="0"/>
              </a:rPr>
              <a:t>≈ </a:t>
            </a:r>
            <a:r>
              <a:rPr lang="da-DK">
                <a:latin typeface="Times" pitchFamily="2" charset="0"/>
              </a:rPr>
              <a:t>E(</a:t>
            </a:r>
            <a:r>
              <a:rPr lang="el-GR">
                <a:latin typeface="Helvetica" pitchFamily="2" charset="0"/>
              </a:rPr>
              <a:t>θ</a:t>
            </a:r>
            <a:r>
              <a:rPr lang="el-GR">
                <a:latin typeface="Times" pitchFamily="2" charset="0"/>
              </a:rPr>
              <a:t>, </a:t>
            </a:r>
            <a:r>
              <a:rPr lang="da-DK">
                <a:latin typeface="Times" pitchFamily="2" charset="0"/>
              </a:rPr>
              <a:t>x)</a:t>
            </a:r>
            <a:endParaRPr lang="da-DK">
              <a:effectLst/>
              <a:latin typeface="Time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CED354-B858-5F48-A449-A9184DFD6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923" y="2421920"/>
            <a:ext cx="6350000" cy="441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5B240C-497E-DD4D-9CF2-7EA6B64FB8F0}"/>
              </a:ext>
            </a:extLst>
          </p:cNvPr>
          <p:cNvSpPr/>
          <p:nvPr/>
        </p:nvSpPr>
        <p:spPr>
          <a:xfrm>
            <a:off x="0" y="53172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>
                <a:latin typeface="Times" pitchFamily="2" charset="0"/>
              </a:rPr>
              <a:t>The </a:t>
            </a:r>
            <a:r>
              <a:rPr lang="da-DK" err="1">
                <a:latin typeface="Times" pitchFamily="2" charset="0"/>
              </a:rPr>
              <a:t>three</a:t>
            </a:r>
            <a:r>
              <a:rPr lang="da-DK">
                <a:latin typeface="Times" pitchFamily="2" charset="0"/>
              </a:rPr>
              <a:t> most prominent </a:t>
            </a:r>
            <a:r>
              <a:rPr lang="da-DK" err="1">
                <a:latin typeface="Times" pitchFamily="2" charset="0"/>
              </a:rPr>
              <a:t>free-energy-minimizing</a:t>
            </a:r>
            <a:r>
              <a:rPr lang="da-DK">
                <a:latin typeface="Times" pitchFamily="2" charset="0"/>
              </a:rPr>
              <a:t>, stable </a:t>
            </a:r>
            <a:r>
              <a:rPr lang="da-DK" err="1">
                <a:latin typeface="Times" pitchFamily="2" charset="0"/>
              </a:rPr>
              <a:t>surfaces</a:t>
            </a:r>
            <a:r>
              <a:rPr lang="da-DK">
                <a:latin typeface="Times" pitchFamily="2" charset="0"/>
              </a:rPr>
              <a:t> with </a:t>
            </a:r>
            <a:r>
              <a:rPr lang="da-DK" err="1">
                <a:latin typeface="Times" pitchFamily="2" charset="0"/>
              </a:rPr>
              <a:t>increasing</a:t>
            </a:r>
            <a:r>
              <a:rPr lang="da-DK">
                <a:latin typeface="Times" pitchFamily="2" charset="0"/>
              </a:rPr>
              <a:t> H2O potential </a:t>
            </a:r>
            <a:r>
              <a:rPr lang="da-DK" err="1">
                <a:latin typeface="Times" pitchFamily="2" charset="0"/>
              </a:rPr>
              <a:t>are</a:t>
            </a:r>
            <a:r>
              <a:rPr lang="da-DK">
                <a:latin typeface="Times" pitchFamily="2" charset="0"/>
              </a:rPr>
              <a:t> the dry </a:t>
            </a:r>
            <a:r>
              <a:rPr lang="da-DK" err="1">
                <a:latin typeface="Times" pitchFamily="2" charset="0"/>
              </a:rPr>
              <a:t>surface</a:t>
            </a:r>
            <a:r>
              <a:rPr lang="da-DK">
                <a:latin typeface="Times" pitchFamily="2" charset="0"/>
              </a:rPr>
              <a:t> (</a:t>
            </a:r>
            <a:r>
              <a:rPr lang="da-DK" err="1">
                <a:latin typeface="Times" pitchFamily="2" charset="0"/>
              </a:rPr>
              <a:t>Figure</a:t>
            </a:r>
            <a:r>
              <a:rPr lang="da-DK">
                <a:latin typeface="Times" pitchFamily="2" charset="0"/>
              </a:rPr>
              <a:t> 1), the </a:t>
            </a:r>
            <a:r>
              <a:rPr lang="da-DK" err="1">
                <a:latin typeface="Times" pitchFamily="2" charset="0"/>
              </a:rPr>
              <a:t>fully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hydroxylated</a:t>
            </a:r>
            <a:r>
              <a:rPr lang="da-DK">
                <a:latin typeface="Times" pitchFamily="2" charset="0"/>
              </a:rPr>
              <a:t> (</a:t>
            </a:r>
            <a:r>
              <a:rPr lang="da-DK" err="1">
                <a:latin typeface="Times" pitchFamily="2" charset="0"/>
              </a:rPr>
              <a:t>Figure</a:t>
            </a:r>
            <a:r>
              <a:rPr lang="da-DK">
                <a:latin typeface="Times" pitchFamily="2" charset="0"/>
              </a:rPr>
              <a:t> 3d), and the </a:t>
            </a:r>
            <a:r>
              <a:rPr lang="da-DK" err="1">
                <a:latin typeface="Times" pitchFamily="2" charset="0"/>
              </a:rPr>
              <a:t>fully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hydroxylated</a:t>
            </a:r>
            <a:r>
              <a:rPr lang="da-DK">
                <a:latin typeface="Times" pitchFamily="2" charset="0"/>
              </a:rPr>
              <a:t> with </a:t>
            </a:r>
            <a:r>
              <a:rPr lang="da-DK" err="1">
                <a:latin typeface="Times" pitchFamily="2" charset="0"/>
              </a:rPr>
              <a:t>molecular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water</a:t>
            </a:r>
            <a:r>
              <a:rPr lang="da-DK">
                <a:latin typeface="Times" pitchFamily="2" charset="0"/>
              </a:rPr>
              <a:t> (</a:t>
            </a:r>
            <a:r>
              <a:rPr lang="da-DK" err="1">
                <a:latin typeface="Times" pitchFamily="2" charset="0"/>
              </a:rPr>
              <a:t>Figure</a:t>
            </a:r>
            <a:r>
              <a:rPr lang="da-DK">
                <a:latin typeface="Times" pitchFamily="2" charset="0"/>
              </a:rPr>
              <a:t> 3e).</a:t>
            </a:r>
            <a:endParaRPr lang="da-DK">
              <a:effectLst/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05557-A04D-244C-A0BA-CB1E0719D92D}"/>
              </a:ext>
            </a:extLst>
          </p:cNvPr>
          <p:cNvSpPr txBox="1"/>
          <p:nvPr/>
        </p:nvSpPr>
        <p:spPr>
          <a:xfrm>
            <a:off x="230516" y="696998"/>
            <a:ext cx="11730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Surface </a:t>
            </a:r>
            <a:r>
              <a:rPr lang="da-DK" err="1"/>
              <a:t>free</a:t>
            </a:r>
            <a:r>
              <a:rPr lang="da-DK"/>
              <a:t> </a:t>
            </a:r>
            <a:r>
              <a:rPr lang="da-DK" err="1"/>
              <a:t>energy</a:t>
            </a:r>
            <a:r>
              <a:rPr lang="da-DK"/>
              <a:t> </a:t>
            </a:r>
            <a:r>
              <a:rPr lang="da-DK" err="1"/>
              <a:t>will</a:t>
            </a:r>
            <a:r>
              <a:rPr lang="da-DK"/>
              <a:t> </a:t>
            </a:r>
            <a:r>
              <a:rPr lang="da-DK" err="1"/>
              <a:t>explain</a:t>
            </a:r>
            <a:r>
              <a:rPr lang="da-DK"/>
              <a:t> the </a:t>
            </a:r>
            <a:r>
              <a:rPr lang="da-DK" err="1"/>
              <a:t>stability</a:t>
            </a:r>
            <a:r>
              <a:rPr lang="da-DK"/>
              <a:t> of </a:t>
            </a:r>
            <a:r>
              <a:rPr lang="da-DK" err="1"/>
              <a:t>each</a:t>
            </a:r>
            <a:r>
              <a:rPr lang="da-DK"/>
              <a:t> </a:t>
            </a:r>
            <a:r>
              <a:rPr lang="da-DK" err="1"/>
              <a:t>phase</a:t>
            </a:r>
            <a:r>
              <a:rPr lang="da-DK"/>
              <a:t> at </a:t>
            </a:r>
            <a:r>
              <a:rPr lang="da-DK" err="1"/>
              <a:t>different</a:t>
            </a:r>
            <a:r>
              <a:rPr lang="da-DK"/>
              <a:t> </a:t>
            </a:r>
            <a:r>
              <a:rPr lang="da-DK" err="1"/>
              <a:t>chemical</a:t>
            </a:r>
            <a:r>
              <a:rPr lang="da-DK"/>
              <a:t> potentials of variable </a:t>
            </a:r>
            <a:r>
              <a:rPr lang="da-DK" err="1"/>
              <a:t>composition</a:t>
            </a:r>
            <a:r>
              <a:rPr lang="da-DK"/>
              <a:t> </a:t>
            </a:r>
            <a:r>
              <a:rPr lang="da-DK" err="1"/>
              <a:t>when</a:t>
            </a:r>
            <a:r>
              <a:rPr lang="da-DK"/>
              <a:t> </a:t>
            </a:r>
          </a:p>
          <a:p>
            <a:r>
              <a:rPr lang="da-DK"/>
              <a:t>the system and </a:t>
            </a:r>
            <a:r>
              <a:rPr lang="da-DK" err="1"/>
              <a:t>surroundings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in </a:t>
            </a:r>
            <a:r>
              <a:rPr lang="da-DK" err="1"/>
              <a:t>equilibrium</a:t>
            </a:r>
            <a:r>
              <a:rPr lang="da-DK"/>
              <a:t> and system is </a:t>
            </a:r>
            <a:r>
              <a:rPr lang="da-DK" err="1"/>
              <a:t>allowed</a:t>
            </a:r>
            <a:r>
              <a:rPr lang="da-DK"/>
              <a:t> to </a:t>
            </a:r>
            <a:r>
              <a:rPr lang="da-DK" err="1"/>
              <a:t>change</a:t>
            </a:r>
            <a:r>
              <a:rPr lang="da-DK"/>
              <a:t> in the </a:t>
            </a:r>
            <a:r>
              <a:rPr lang="da-DK" err="1"/>
              <a:t>composition</a:t>
            </a:r>
            <a:r>
              <a:rPr lang="da-DK"/>
              <a:t> and </a:t>
            </a:r>
            <a:r>
              <a:rPr lang="da-DK" err="1"/>
              <a:t>chemical</a:t>
            </a:r>
            <a:r>
              <a:rPr lang="da-DK"/>
              <a:t> potential </a:t>
            </a:r>
          </a:p>
          <a:p>
            <a:r>
              <a:rPr lang="da-DK"/>
              <a:t>is </a:t>
            </a:r>
            <a:r>
              <a:rPr lang="da-DK" err="1"/>
              <a:t>nothing</a:t>
            </a:r>
            <a:r>
              <a:rPr lang="da-DK"/>
              <a:t> but </a:t>
            </a:r>
            <a:r>
              <a:rPr lang="da-DK" err="1"/>
              <a:t>free</a:t>
            </a:r>
            <a:r>
              <a:rPr lang="da-DK"/>
              <a:t> </a:t>
            </a:r>
            <a:r>
              <a:rPr lang="da-DK" err="1"/>
              <a:t>energy</a:t>
            </a:r>
            <a:r>
              <a:rPr lang="da-DK"/>
              <a:t> of of component at </a:t>
            </a:r>
            <a:r>
              <a:rPr lang="da-DK" err="1"/>
              <a:t>constant</a:t>
            </a:r>
            <a:r>
              <a:rPr lang="da-DK"/>
              <a:t> T and P.</a:t>
            </a:r>
          </a:p>
        </p:txBody>
      </p:sp>
    </p:spTree>
    <p:extLst>
      <p:ext uri="{BB962C8B-B14F-4D97-AF65-F5344CB8AC3E}">
        <p14:creationId xmlns:p14="http://schemas.microsoft.com/office/powerpoint/2010/main" val="11423565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915BC-8507-9043-AFA9-D29E6656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708" y="130665"/>
            <a:ext cx="6652846" cy="689952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err="1"/>
              <a:t>What</a:t>
            </a:r>
            <a:r>
              <a:rPr lang="da-DK"/>
              <a:t> is </a:t>
            </a:r>
            <a:r>
              <a:rPr lang="da-DK" err="1"/>
              <a:t>Free</a:t>
            </a:r>
            <a:r>
              <a:rPr lang="da-DK"/>
              <a:t> Energy (G or 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EE7D4-C197-0041-871B-BF7FF23F1561}"/>
              </a:ext>
            </a:extLst>
          </p:cNvPr>
          <p:cNvSpPr/>
          <p:nvPr/>
        </p:nvSpPr>
        <p:spPr>
          <a:xfrm>
            <a:off x="328247" y="1154789"/>
            <a:ext cx="1174652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basic definition of "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is a measure of a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body's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system's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For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person pushes a heavy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meters forward,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exerts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on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 a distance of a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meters forward.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definition of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of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force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exerted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distance by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(Work=Force x Distance).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person changed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 of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person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exerted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exerted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".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neither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destroyed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conserved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it is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constantly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For the case of the person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pushing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form of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(or potential)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metabolism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push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is not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went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pushing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lost in the form of heat (transferred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For a reversible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heat is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temperature </a:t>
            </a:r>
            <a:r>
              <a:rPr lang="da-DK" i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da-DK" i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of a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measure of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disorder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system). The difference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l-GR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da-DK" i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lost in the form of heat is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"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of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an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"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". In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measure of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 system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 at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temperature.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Mathematically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expressed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as:</a:t>
            </a:r>
          </a:p>
          <a:p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da-DK" i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</a:t>
            </a:r>
            <a:r>
              <a:rPr lang="da-DK" i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da-DK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- </a:t>
            </a:r>
            <a:r>
              <a:rPr lang="da-DK" i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</a:t>
            </a:r>
          </a:p>
          <a:p>
            <a:endParaRPr lang="da-DK" b="0" i="1" u="none" strike="noStrike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/>
              <a:t>This </a:t>
            </a:r>
            <a:r>
              <a:rPr lang="da-DK" err="1"/>
              <a:t>expression</a:t>
            </a:r>
            <a:r>
              <a:rPr lang="da-DK"/>
              <a:t> has </a:t>
            </a:r>
            <a:r>
              <a:rPr lang="da-DK" err="1"/>
              <a:t>commonly</a:t>
            </a:r>
            <a:r>
              <a:rPr lang="da-DK"/>
              <a:t> </a:t>
            </a:r>
            <a:r>
              <a:rPr lang="da-DK" err="1"/>
              <a:t>been</a:t>
            </a:r>
            <a:r>
              <a:rPr lang="da-DK"/>
              <a:t> </a:t>
            </a:r>
            <a:r>
              <a:rPr lang="da-DK" err="1"/>
              <a:t>interpreted</a:t>
            </a:r>
            <a:r>
              <a:rPr lang="da-DK"/>
              <a:t> to </a:t>
            </a:r>
            <a:r>
              <a:rPr lang="da-DK" err="1"/>
              <a:t>mean</a:t>
            </a:r>
            <a:r>
              <a:rPr lang="da-DK"/>
              <a:t> </a:t>
            </a:r>
            <a:r>
              <a:rPr lang="da-DK" err="1"/>
              <a:t>that</a:t>
            </a:r>
            <a:r>
              <a:rPr lang="da-DK"/>
              <a:t> </a:t>
            </a:r>
            <a:r>
              <a:rPr lang="da-DK" err="1"/>
              <a:t>work</a:t>
            </a:r>
            <a:r>
              <a:rPr lang="da-DK"/>
              <a:t> is </a:t>
            </a:r>
            <a:r>
              <a:rPr lang="da-DK" err="1"/>
              <a:t>extracted</a:t>
            </a:r>
            <a:r>
              <a:rPr lang="da-DK"/>
              <a:t> from the </a:t>
            </a:r>
            <a:r>
              <a:rPr lang="da-DK" err="1"/>
              <a:t>internal</a:t>
            </a:r>
            <a:r>
              <a:rPr lang="da-DK"/>
              <a:t> </a:t>
            </a:r>
            <a:r>
              <a:rPr lang="da-DK" err="1"/>
              <a:t>energy</a:t>
            </a:r>
            <a:r>
              <a:rPr lang="da-DK"/>
              <a:t> </a:t>
            </a:r>
            <a:r>
              <a:rPr lang="da-DK" i="1"/>
              <a:t>U</a:t>
            </a:r>
            <a:r>
              <a:rPr lang="da-DK"/>
              <a:t> </a:t>
            </a:r>
            <a:r>
              <a:rPr lang="da-DK" err="1"/>
              <a:t>while</a:t>
            </a:r>
            <a:r>
              <a:rPr lang="da-DK"/>
              <a:t> </a:t>
            </a:r>
            <a:r>
              <a:rPr lang="da-DK" i="1"/>
              <a:t>TS</a:t>
            </a:r>
            <a:r>
              <a:rPr lang="da-DK"/>
              <a:t> </a:t>
            </a:r>
            <a:r>
              <a:rPr lang="da-DK" err="1"/>
              <a:t>represents</a:t>
            </a:r>
            <a:r>
              <a:rPr lang="da-DK"/>
              <a:t> </a:t>
            </a:r>
            <a:r>
              <a:rPr lang="da-DK" err="1"/>
              <a:t>energy</a:t>
            </a:r>
            <a:r>
              <a:rPr lang="da-DK"/>
              <a:t> not </a:t>
            </a:r>
            <a:r>
              <a:rPr lang="da-DK" err="1"/>
              <a:t>available</a:t>
            </a:r>
            <a:r>
              <a:rPr lang="da-DK"/>
              <a:t> to perform </a:t>
            </a:r>
            <a:r>
              <a:rPr lang="da-DK" err="1"/>
              <a:t>work</a:t>
            </a:r>
            <a:r>
              <a:rPr lang="da-DK"/>
              <a:t>. </a:t>
            </a:r>
            <a:r>
              <a:rPr lang="da-DK" err="1"/>
              <a:t>However</a:t>
            </a:r>
            <a:r>
              <a:rPr lang="da-DK"/>
              <a:t>, </a:t>
            </a:r>
            <a:r>
              <a:rPr lang="da-DK" err="1"/>
              <a:t>this</a:t>
            </a:r>
            <a:r>
              <a:rPr lang="da-DK"/>
              <a:t> is </a:t>
            </a:r>
            <a:r>
              <a:rPr lang="da-DK" err="1"/>
              <a:t>incorrect</a:t>
            </a:r>
            <a:r>
              <a:rPr lang="da-DK"/>
              <a:t>. For </a:t>
            </a:r>
            <a:r>
              <a:rPr lang="da-DK" err="1"/>
              <a:t>instance</a:t>
            </a:r>
            <a:r>
              <a:rPr lang="da-DK"/>
              <a:t>, in an </a:t>
            </a:r>
            <a:r>
              <a:rPr lang="da-DK" err="1"/>
              <a:t>isothermal</a:t>
            </a:r>
            <a:r>
              <a:rPr lang="da-DK"/>
              <a:t> </a:t>
            </a:r>
            <a:r>
              <a:rPr lang="da-DK" err="1"/>
              <a:t>expansion</a:t>
            </a:r>
            <a:r>
              <a:rPr lang="da-DK"/>
              <a:t> of an ideal gas, the </a:t>
            </a:r>
            <a:r>
              <a:rPr lang="da-DK" err="1"/>
              <a:t>free</a:t>
            </a:r>
            <a:r>
              <a:rPr lang="da-DK"/>
              <a:t> </a:t>
            </a:r>
            <a:r>
              <a:rPr lang="da-DK" err="1"/>
              <a:t>energy</a:t>
            </a:r>
            <a:r>
              <a:rPr lang="da-DK"/>
              <a:t> </a:t>
            </a:r>
            <a:r>
              <a:rPr lang="da-DK" err="1"/>
              <a:t>change</a:t>
            </a:r>
            <a:r>
              <a:rPr lang="da-DK"/>
              <a:t> is </a:t>
            </a:r>
            <a:r>
              <a:rPr lang="el-GR"/>
              <a:t>Δ</a:t>
            </a:r>
            <a:r>
              <a:rPr lang="da-DK" i="1"/>
              <a:t>U</a:t>
            </a:r>
            <a:r>
              <a:rPr lang="da-DK"/>
              <a:t> = 0 and the </a:t>
            </a:r>
            <a:r>
              <a:rPr lang="da-DK" err="1"/>
              <a:t>expansion</a:t>
            </a:r>
            <a:r>
              <a:rPr lang="da-DK"/>
              <a:t> </a:t>
            </a:r>
            <a:r>
              <a:rPr lang="da-DK" err="1"/>
              <a:t>work</a:t>
            </a:r>
            <a:r>
              <a:rPr lang="da-DK"/>
              <a:t> </a:t>
            </a:r>
            <a:r>
              <a:rPr lang="da-DK" i="1"/>
              <a:t>w</a:t>
            </a:r>
            <a:r>
              <a:rPr lang="da-DK"/>
              <a:t> = -</a:t>
            </a:r>
            <a:r>
              <a:rPr lang="da-DK" i="1"/>
              <a:t>T</a:t>
            </a:r>
            <a:r>
              <a:rPr lang="da-DK"/>
              <a:t> </a:t>
            </a:r>
            <a:r>
              <a:rPr lang="el-GR"/>
              <a:t>Δ</a:t>
            </a:r>
            <a:r>
              <a:rPr lang="da-DK" i="1"/>
              <a:t>S</a:t>
            </a:r>
            <a:r>
              <a:rPr lang="da-DK"/>
              <a:t> is </a:t>
            </a:r>
            <a:r>
              <a:rPr lang="da-DK" err="1"/>
              <a:t>derived</a:t>
            </a:r>
            <a:r>
              <a:rPr lang="da-DK"/>
              <a:t> </a:t>
            </a:r>
            <a:r>
              <a:rPr lang="da-DK" err="1"/>
              <a:t>exclusively</a:t>
            </a:r>
            <a:r>
              <a:rPr lang="da-DK"/>
              <a:t> from the </a:t>
            </a:r>
            <a:r>
              <a:rPr lang="da-DK" i="1"/>
              <a:t>TS</a:t>
            </a:r>
            <a:r>
              <a:rPr lang="da-DK"/>
              <a:t> term </a:t>
            </a:r>
            <a:r>
              <a:rPr lang="da-DK" err="1"/>
              <a:t>supposedly</a:t>
            </a:r>
            <a:r>
              <a:rPr lang="da-DK"/>
              <a:t> not </a:t>
            </a:r>
            <a:r>
              <a:rPr lang="da-DK" err="1"/>
              <a:t>available</a:t>
            </a:r>
            <a:r>
              <a:rPr lang="da-DK"/>
              <a:t> to perform </a:t>
            </a:r>
            <a:r>
              <a:rPr lang="da-DK" err="1"/>
              <a:t>work</a:t>
            </a:r>
            <a:r>
              <a:rPr lang="da-DK"/>
              <a:t>.</a:t>
            </a:r>
            <a:endParaRPr lang="da-DK" b="0" i="0" u="none" strike="noStrike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202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F90A-15A5-3340-AD8F-AFFA084D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586" y="117231"/>
            <a:ext cx="7989276" cy="101990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da-DK" sz="2800"/>
              <a:t>DFT </a:t>
            </a:r>
            <a:r>
              <a:rPr lang="da-DK" sz="2800" err="1"/>
              <a:t>characterization</a:t>
            </a:r>
            <a:r>
              <a:rPr lang="da-DK" sz="2800"/>
              <a:t> of </a:t>
            </a:r>
            <a:r>
              <a:rPr lang="da-DK" sz="2800" err="1"/>
              <a:t>coverage</a:t>
            </a:r>
            <a:r>
              <a:rPr lang="da-DK" sz="2800"/>
              <a:t> dependent </a:t>
            </a:r>
            <a:r>
              <a:rPr lang="da-DK" sz="2800" err="1"/>
              <a:t>molecular</a:t>
            </a:r>
            <a:r>
              <a:rPr lang="da-DK" sz="2800"/>
              <a:t> </a:t>
            </a:r>
            <a:r>
              <a:rPr lang="da-DK" sz="2800" err="1"/>
              <a:t>water</a:t>
            </a:r>
            <a:r>
              <a:rPr lang="da-DK" sz="2800"/>
              <a:t> adsorption modes on a-Al2O3(0001)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BFD53-5E77-0F47-AFD8-021862A876C3}"/>
              </a:ext>
            </a:extLst>
          </p:cNvPr>
          <p:cNvSpPr/>
          <p:nvPr/>
        </p:nvSpPr>
        <p:spPr>
          <a:xfrm>
            <a:off x="107041" y="6488668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>
                <a:latin typeface="Helvetica" pitchFamily="2" charset="0"/>
              </a:rPr>
              <a:t>Surface Science 602 (2008) 268–275</a:t>
            </a:r>
            <a:endParaRPr lang="da-DK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625DB-5E12-6949-AD32-D14035C0FF39}"/>
              </a:ext>
            </a:extLst>
          </p:cNvPr>
          <p:cNvSpPr/>
          <p:nvPr/>
        </p:nvSpPr>
        <p:spPr>
          <a:xfrm>
            <a:off x="597877" y="2590016"/>
            <a:ext cx="8663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err="1">
                <a:latin typeface="Helvetica" pitchFamily="2" charset="0"/>
              </a:rPr>
              <a:t>E</a:t>
            </a:r>
            <a:r>
              <a:rPr lang="da-DK" baseline="-25000" err="1">
                <a:latin typeface="Helvetica" pitchFamily="2" charset="0"/>
              </a:rPr>
              <a:t>bind</a:t>
            </a:r>
            <a:r>
              <a:rPr lang="da-DK">
                <a:latin typeface="Helvetica" pitchFamily="2" charset="0"/>
              </a:rPr>
              <a:t> = </a:t>
            </a:r>
            <a:r>
              <a:rPr lang="da-DK" err="1">
                <a:latin typeface="Helvetica" pitchFamily="2" charset="0"/>
              </a:rPr>
              <a:t>E</a:t>
            </a:r>
            <a:r>
              <a:rPr lang="da-DK" baseline="-25000" err="1">
                <a:latin typeface="Helvetica" pitchFamily="2" charset="0"/>
              </a:rPr>
              <a:t>tot</a:t>
            </a:r>
            <a:r>
              <a:rPr lang="da-DK" baseline="-25000">
                <a:latin typeface="Helvetica" pitchFamily="2" charset="0"/>
              </a:rPr>
              <a:t>.</a:t>
            </a:r>
            <a:r>
              <a:rPr lang="da-DK">
                <a:latin typeface="Helvetica" pitchFamily="2" charset="0"/>
              </a:rPr>
              <a:t> (nH2O/</a:t>
            </a:r>
            <a:r>
              <a:rPr lang="da-DK">
                <a:latin typeface="Times" pitchFamily="2" charset="0"/>
              </a:rPr>
              <a:t>alpha</a:t>
            </a:r>
            <a:r>
              <a:rPr lang="da-DK">
                <a:latin typeface="Helvetica" pitchFamily="2" charset="0"/>
              </a:rPr>
              <a:t>-Al2O3(0001) - n </a:t>
            </a:r>
            <a:r>
              <a:rPr lang="da-DK" err="1">
                <a:latin typeface="Helvetica" pitchFamily="2" charset="0"/>
              </a:rPr>
              <a:t>E</a:t>
            </a:r>
            <a:r>
              <a:rPr lang="da-DK" baseline="-25000" err="1">
                <a:latin typeface="Helvetica" pitchFamily="2" charset="0"/>
              </a:rPr>
              <a:t>tot</a:t>
            </a:r>
            <a:r>
              <a:rPr lang="da-DK">
                <a:latin typeface="Helvetica" pitchFamily="2" charset="0"/>
              </a:rPr>
              <a:t>(H2O) - </a:t>
            </a:r>
            <a:r>
              <a:rPr lang="da-DK" err="1">
                <a:latin typeface="Helvetica" pitchFamily="2" charset="0"/>
              </a:rPr>
              <a:t>E</a:t>
            </a:r>
            <a:r>
              <a:rPr lang="da-DK" baseline="-25000" err="1">
                <a:latin typeface="Helvetica" pitchFamily="2" charset="0"/>
              </a:rPr>
              <a:t>tot</a:t>
            </a:r>
            <a:r>
              <a:rPr lang="da-DK">
                <a:latin typeface="Helvetica" pitchFamily="2" charset="0"/>
              </a:rPr>
              <a:t>(</a:t>
            </a:r>
            <a:r>
              <a:rPr lang="da-DK">
                <a:latin typeface="Times" pitchFamily="2" charset="0"/>
              </a:rPr>
              <a:t>alpha</a:t>
            </a:r>
            <a:r>
              <a:rPr lang="da-DK">
                <a:latin typeface="Helvetica" pitchFamily="2" charset="0"/>
              </a:rPr>
              <a:t>-Al2O3 (0001))</a:t>
            </a:r>
            <a:endParaRPr lang="da-DK"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503D1D-0098-CE4D-96C5-17B4309BC886}"/>
              </a:ext>
            </a:extLst>
          </p:cNvPr>
          <p:cNvSpPr/>
          <p:nvPr/>
        </p:nvSpPr>
        <p:spPr>
          <a:xfrm>
            <a:off x="468924" y="3199616"/>
            <a:ext cx="8663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err="1">
                <a:latin typeface="Helvetica" pitchFamily="2" charset="0"/>
              </a:rPr>
              <a:t>E</a:t>
            </a:r>
            <a:r>
              <a:rPr lang="da-DK" baseline="-25000" err="1">
                <a:latin typeface="Helvetica" pitchFamily="2" charset="0"/>
              </a:rPr>
              <a:t>sep</a:t>
            </a:r>
            <a:r>
              <a:rPr lang="da-DK">
                <a:latin typeface="Helvetica" pitchFamily="2" charset="0"/>
              </a:rPr>
              <a:t> = </a:t>
            </a:r>
            <a:r>
              <a:rPr lang="da-DK" err="1">
                <a:latin typeface="Helvetica" pitchFamily="2" charset="0"/>
              </a:rPr>
              <a:t>E</a:t>
            </a:r>
            <a:r>
              <a:rPr lang="da-DK" baseline="-25000" err="1">
                <a:latin typeface="Helvetica" pitchFamily="2" charset="0"/>
              </a:rPr>
              <a:t>tot</a:t>
            </a:r>
            <a:r>
              <a:rPr lang="da-DK" baseline="-25000">
                <a:latin typeface="Helvetica" pitchFamily="2" charset="0"/>
              </a:rPr>
              <a:t>.</a:t>
            </a:r>
            <a:r>
              <a:rPr lang="da-DK">
                <a:latin typeface="Helvetica" pitchFamily="2" charset="0"/>
              </a:rPr>
              <a:t> (nH2O/</a:t>
            </a:r>
            <a:r>
              <a:rPr lang="da-DK">
                <a:latin typeface="Times" pitchFamily="2" charset="0"/>
              </a:rPr>
              <a:t>alpha</a:t>
            </a:r>
            <a:r>
              <a:rPr lang="da-DK">
                <a:latin typeface="Helvetica" pitchFamily="2" charset="0"/>
              </a:rPr>
              <a:t>-Al2O3(0001) - </a:t>
            </a:r>
            <a:r>
              <a:rPr lang="da-DK" err="1">
                <a:latin typeface="Helvetica" pitchFamily="2" charset="0"/>
              </a:rPr>
              <a:t>E</a:t>
            </a:r>
            <a:r>
              <a:rPr lang="da-DK" baseline="-25000" err="1">
                <a:latin typeface="Helvetica" pitchFamily="2" charset="0"/>
              </a:rPr>
              <a:t>tot</a:t>
            </a:r>
            <a:r>
              <a:rPr lang="da-DK">
                <a:latin typeface="Helvetica" pitchFamily="2" charset="0"/>
              </a:rPr>
              <a:t>(n. H2O) - </a:t>
            </a:r>
            <a:r>
              <a:rPr lang="da-DK" err="1">
                <a:latin typeface="Helvetica" pitchFamily="2" charset="0"/>
              </a:rPr>
              <a:t>E</a:t>
            </a:r>
            <a:r>
              <a:rPr lang="da-DK" baseline="-25000" err="1">
                <a:latin typeface="Helvetica" pitchFamily="2" charset="0"/>
              </a:rPr>
              <a:t>tot</a:t>
            </a:r>
            <a:r>
              <a:rPr lang="da-DK">
                <a:latin typeface="Helvetica" pitchFamily="2" charset="0"/>
              </a:rPr>
              <a:t>(</a:t>
            </a:r>
            <a:r>
              <a:rPr lang="da-DK">
                <a:latin typeface="Times" pitchFamily="2" charset="0"/>
              </a:rPr>
              <a:t>alpha</a:t>
            </a:r>
            <a:r>
              <a:rPr lang="da-DK">
                <a:latin typeface="Helvetica" pitchFamily="2" charset="0"/>
              </a:rPr>
              <a:t>-Al2O3 (0001))</a:t>
            </a:r>
            <a:endParaRPr lang="da-DK"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13E71-72FC-234F-904C-5B9EFD68F318}"/>
              </a:ext>
            </a:extLst>
          </p:cNvPr>
          <p:cNvSpPr/>
          <p:nvPr/>
        </p:nvSpPr>
        <p:spPr>
          <a:xfrm>
            <a:off x="246184" y="1144597"/>
            <a:ext cx="118168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>
                <a:latin typeface="Helvetica" pitchFamily="2" charset="0"/>
              </a:rPr>
              <a:t> To separate the </a:t>
            </a:r>
            <a:r>
              <a:rPr lang="da-DK" err="1">
                <a:latin typeface="Helvetica" pitchFamily="2" charset="0"/>
              </a:rPr>
              <a:t>effects</a:t>
            </a:r>
            <a:r>
              <a:rPr lang="da-DK">
                <a:latin typeface="Helvetica" pitchFamily="2" charset="0"/>
              </a:rPr>
              <a:t> of </a:t>
            </a:r>
            <a:r>
              <a:rPr lang="da-DK" err="1">
                <a:latin typeface="Helvetica" pitchFamily="2" charset="0"/>
              </a:rPr>
              <a:t>water-surface</a:t>
            </a:r>
            <a:r>
              <a:rPr lang="da-DK">
                <a:latin typeface="Helvetica" pitchFamily="2" charset="0"/>
              </a:rPr>
              <a:t> and </a:t>
            </a:r>
            <a:r>
              <a:rPr lang="da-DK" err="1">
                <a:latin typeface="Helvetica" pitchFamily="2" charset="0"/>
              </a:rPr>
              <a:t>water-water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interactions</a:t>
            </a:r>
            <a:r>
              <a:rPr lang="da-DK">
                <a:latin typeface="Helvetica" pitchFamily="2" charset="0"/>
              </a:rPr>
              <a:t>, </a:t>
            </a:r>
            <a:r>
              <a:rPr lang="da-DK" err="1">
                <a:latin typeface="Helvetica" pitchFamily="2" charset="0"/>
              </a:rPr>
              <a:t>we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distinguish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between</a:t>
            </a:r>
            <a:r>
              <a:rPr lang="da-DK">
                <a:latin typeface="Helvetica" pitchFamily="2" charset="0"/>
              </a:rPr>
              <a:t> the total binding </a:t>
            </a:r>
            <a:r>
              <a:rPr lang="da-DK" err="1">
                <a:latin typeface="Helvetica" pitchFamily="2" charset="0"/>
              </a:rPr>
              <a:t>energy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Ebind</a:t>
            </a:r>
            <a:r>
              <a:rPr lang="da-DK">
                <a:latin typeface="Helvetica" pitchFamily="2" charset="0"/>
              </a:rPr>
              <a:t>  </a:t>
            </a:r>
            <a:r>
              <a:rPr lang="da-DK" err="1">
                <a:latin typeface="Helvetica" pitchFamily="2" charset="0"/>
              </a:rPr>
              <a:t>between</a:t>
            </a:r>
            <a:r>
              <a:rPr lang="da-DK">
                <a:latin typeface="Helvetica" pitchFamily="2" charset="0"/>
              </a:rPr>
              <a:t> the </a:t>
            </a:r>
            <a:r>
              <a:rPr lang="da-DK" err="1">
                <a:latin typeface="Helvetica" pitchFamily="2" charset="0"/>
              </a:rPr>
              <a:t>surface</a:t>
            </a:r>
            <a:r>
              <a:rPr lang="da-DK">
                <a:latin typeface="Helvetica" pitchFamily="2" charset="0"/>
              </a:rPr>
              <a:t> and n  gas-</a:t>
            </a:r>
            <a:r>
              <a:rPr lang="da-DK" err="1">
                <a:latin typeface="Helvetica" pitchFamily="2" charset="0"/>
              </a:rPr>
              <a:t>phase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water</a:t>
            </a:r>
            <a:r>
              <a:rPr lang="da-DK">
                <a:latin typeface="Helvetica" pitchFamily="2" charset="0"/>
              </a:rPr>
              <a:t>: </a:t>
            </a:r>
            <a:r>
              <a:rPr lang="da-DK"/>
              <a:t> and the </a:t>
            </a:r>
            <a:r>
              <a:rPr lang="da-DK" err="1"/>
              <a:t>energy</a:t>
            </a:r>
            <a:r>
              <a:rPr lang="da-DK"/>
              <a:t> </a:t>
            </a:r>
            <a:r>
              <a:rPr lang="da-DK" err="1"/>
              <a:t>Esep</a:t>
            </a:r>
            <a:r>
              <a:rPr lang="da-DK"/>
              <a:t>  to </a:t>
            </a:r>
            <a:r>
              <a:rPr lang="da-DK" err="1"/>
              <a:t>rigidly</a:t>
            </a:r>
            <a:r>
              <a:rPr lang="da-DK"/>
              <a:t> separate the </a:t>
            </a:r>
            <a:r>
              <a:rPr lang="da-DK" err="1"/>
              <a:t>partially</a:t>
            </a:r>
            <a:r>
              <a:rPr lang="da-DK"/>
              <a:t> or </a:t>
            </a:r>
            <a:r>
              <a:rPr lang="da-DK" err="1"/>
              <a:t>fully</a:t>
            </a:r>
            <a:r>
              <a:rPr lang="da-DK"/>
              <a:t> </a:t>
            </a:r>
            <a:r>
              <a:rPr lang="da-DK" err="1"/>
              <a:t>developed</a:t>
            </a:r>
            <a:r>
              <a:rPr lang="da-DK"/>
              <a:t> </a:t>
            </a:r>
            <a:r>
              <a:rPr lang="da-DK" err="1"/>
              <a:t>water</a:t>
            </a:r>
            <a:r>
              <a:rPr lang="da-DK"/>
              <a:t> </a:t>
            </a:r>
            <a:r>
              <a:rPr lang="da-DK" err="1"/>
              <a:t>overlayer</a:t>
            </a:r>
            <a:r>
              <a:rPr lang="da-DK"/>
              <a:t> (n Æ  H2 O) from the </a:t>
            </a:r>
            <a:r>
              <a:rPr lang="da-DK" err="1"/>
              <a:t>surface</a:t>
            </a:r>
            <a:r>
              <a:rPr lang="da-DK"/>
              <a:t>:</a:t>
            </a:r>
            <a:endParaRPr lang="da-DK">
              <a:latin typeface="Helvetica" pitchFamily="2" charset="0"/>
            </a:endParaRPr>
          </a:p>
          <a:p>
            <a:r>
              <a:rPr lang="da-DK">
                <a:latin typeface="Helvetica" pitchFamily="2" charset="0"/>
              </a:rPr>
              <a:t>PDOS </a:t>
            </a:r>
            <a:r>
              <a:rPr lang="da-DK" err="1">
                <a:latin typeface="Helvetica" pitchFamily="2" charset="0"/>
              </a:rPr>
              <a:t>will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explain</a:t>
            </a:r>
            <a:r>
              <a:rPr lang="da-DK">
                <a:latin typeface="Helvetica" pitchFamily="2" charset="0"/>
              </a:rPr>
              <a:t> the </a:t>
            </a:r>
            <a:r>
              <a:rPr lang="da-DK" err="1">
                <a:latin typeface="Helvetica" pitchFamily="2" charset="0"/>
              </a:rPr>
              <a:t>stability</a:t>
            </a:r>
            <a:r>
              <a:rPr lang="da-DK">
                <a:latin typeface="Helvetica" pitchFamily="2" charset="0"/>
              </a:rPr>
              <a:t> of </a:t>
            </a:r>
            <a:r>
              <a:rPr lang="da-DK" err="1">
                <a:latin typeface="Helvetica" pitchFamily="2" charset="0"/>
              </a:rPr>
              <a:t>specific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orbitals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near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fermi</a:t>
            </a:r>
            <a:r>
              <a:rPr lang="da-DK">
                <a:latin typeface="Helvetica" pitchFamily="2" charset="0"/>
              </a:rPr>
              <a:t> </a:t>
            </a:r>
            <a:r>
              <a:rPr lang="da-DK" err="1">
                <a:latin typeface="Helvetica" pitchFamily="2" charset="0"/>
              </a:rPr>
              <a:t>energy</a:t>
            </a:r>
            <a:r>
              <a:rPr lang="da-DK">
                <a:latin typeface="Helvetica" pitchFamily="2" charset="0"/>
              </a:rPr>
              <a:t> relative to the </a:t>
            </a:r>
            <a:r>
              <a:rPr lang="da-DK" err="1">
                <a:latin typeface="Helvetica" pitchFamily="2" charset="0"/>
              </a:rPr>
              <a:t>specific</a:t>
            </a:r>
            <a:r>
              <a:rPr lang="da-DK">
                <a:latin typeface="Helvetica" pitchFamily="2" charset="0"/>
              </a:rPr>
              <a:t> elements </a:t>
            </a:r>
            <a:r>
              <a:rPr lang="da-DK" err="1">
                <a:latin typeface="Helvetica" pitchFamily="2" charset="0"/>
              </a:rPr>
              <a:t>involved</a:t>
            </a:r>
            <a:r>
              <a:rPr lang="da-DK">
                <a:latin typeface="Helvetica" pitchFamily="2" charset="0"/>
              </a:rPr>
              <a:t> in the </a:t>
            </a:r>
            <a:r>
              <a:rPr lang="da-DK" err="1">
                <a:latin typeface="Helvetica" pitchFamily="2" charset="0"/>
              </a:rPr>
              <a:t>reaction</a:t>
            </a:r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9B788-7AC7-6F44-8459-18B66780F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004" y="3761230"/>
            <a:ext cx="3805216" cy="2727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70FB6A-609C-EB48-BFA7-697797E99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4" y="3931812"/>
            <a:ext cx="6559844" cy="22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6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BA4EB8-1BC3-E44C-9ACD-99BCBC20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109" y="189279"/>
            <a:ext cx="3475892" cy="490659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Bare 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70F195-48BC-D747-928F-B82250122A81}"/>
                  </a:ext>
                </a:extLst>
              </p:cNvPr>
              <p:cNvSpPr txBox="1"/>
              <p:nvPr/>
            </p:nvSpPr>
            <p:spPr>
              <a:xfrm>
                <a:off x="732780" y="3661965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70F195-48BC-D747-928F-B82250122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0" y="3661965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5796B6-9A19-B84A-ADAD-27ECFF4CB62E}"/>
                  </a:ext>
                </a:extLst>
              </p:cNvPr>
              <p:cNvSpPr txBox="1"/>
              <p:nvPr/>
            </p:nvSpPr>
            <p:spPr>
              <a:xfrm>
                <a:off x="3569765" y="3590189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5796B6-9A19-B84A-ADAD-27ECFF4C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65" y="3590189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DDF79E-A68F-D042-A955-ECE82445A1D4}"/>
                  </a:ext>
                </a:extLst>
              </p:cNvPr>
              <p:cNvSpPr txBox="1"/>
              <p:nvPr/>
            </p:nvSpPr>
            <p:spPr>
              <a:xfrm>
                <a:off x="6606042" y="353450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DDF79E-A68F-D042-A955-ECE82445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042" y="3534504"/>
                <a:ext cx="1816844" cy="369332"/>
              </a:xfrm>
              <a:prstGeom prst="rect">
                <a:avLst/>
              </a:prstGeom>
              <a:blipFill>
                <a:blip r:embed="rId4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2EB260-0A49-CF41-A244-E36406D3CE67}"/>
                  </a:ext>
                </a:extLst>
              </p:cNvPr>
              <p:cNvSpPr txBox="1"/>
              <p:nvPr/>
            </p:nvSpPr>
            <p:spPr>
              <a:xfrm>
                <a:off x="9507649" y="352864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2EB260-0A49-CF41-A244-E36406D3C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649" y="3528642"/>
                <a:ext cx="1945084" cy="369332"/>
              </a:xfrm>
              <a:prstGeom prst="rect">
                <a:avLst/>
              </a:prstGeom>
              <a:blipFill>
                <a:blip r:embed="rId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E85ADD-FD07-424E-96D6-F1DAE4CD8958}"/>
                  </a:ext>
                </a:extLst>
              </p:cNvPr>
              <p:cNvSpPr txBox="1"/>
              <p:nvPr/>
            </p:nvSpPr>
            <p:spPr>
              <a:xfrm>
                <a:off x="2661343" y="637141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E85ADD-FD07-424E-96D6-F1DAE4CD8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343" y="6371410"/>
                <a:ext cx="1816844" cy="369332"/>
              </a:xfrm>
              <a:prstGeom prst="rect">
                <a:avLst/>
              </a:prstGeom>
              <a:blipFill>
                <a:blip r:embed="rId6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B414D9C-8AF3-0042-A53A-CDE43C7E1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97" y="995481"/>
            <a:ext cx="2829493" cy="25331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BA4AD-1B03-5F4B-A67D-A58F23799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2462" y="974927"/>
            <a:ext cx="2731449" cy="23877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FEFB77-F8E7-BF41-9A0D-6B9664C5E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0375" y="960464"/>
            <a:ext cx="3048177" cy="24166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74666C-A0CB-B349-A210-048FE4BC1A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552" y="1252637"/>
            <a:ext cx="2839909" cy="20188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E435A5-E090-D348-8680-BAA4FD97AF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5339" y="4187026"/>
            <a:ext cx="2233539" cy="20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066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8097-9FD2-CE40-8F3A-E2860F7B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53" y="107218"/>
            <a:ext cx="9478109" cy="84235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da-DK" sz="3200"/>
              <a:t>Analysis of </a:t>
            </a:r>
            <a:r>
              <a:rPr lang="da-DK" sz="3200" err="1"/>
              <a:t>Anhydrous</a:t>
            </a:r>
            <a:r>
              <a:rPr lang="da-DK" sz="3200"/>
              <a:t> and </a:t>
            </a:r>
            <a:r>
              <a:rPr lang="da-DK" sz="3200" err="1"/>
              <a:t>Hydrated</a:t>
            </a:r>
            <a:r>
              <a:rPr lang="da-DK" sz="3200"/>
              <a:t> Surface </a:t>
            </a:r>
            <a:r>
              <a:rPr lang="da-DK" sz="3200" err="1"/>
              <a:t>Energies</a:t>
            </a:r>
            <a:r>
              <a:rPr lang="da-DK" sz="3200"/>
              <a:t> of gamma-Al2O3 by Water Adsorption </a:t>
            </a:r>
            <a:r>
              <a:rPr lang="da-DK" sz="3200" err="1"/>
              <a:t>Microcalorimetry</a:t>
            </a:r>
            <a:endParaRPr lang="da-DK" sz="3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B24C2-64F8-AF41-8E3C-81E18156504E}"/>
              </a:ext>
            </a:extLst>
          </p:cNvPr>
          <p:cNvSpPr/>
          <p:nvPr/>
        </p:nvSpPr>
        <p:spPr>
          <a:xfrm>
            <a:off x="0" y="6339226"/>
            <a:ext cx="459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>
                <a:latin typeface="Helvetica" pitchFamily="2" charset="0"/>
              </a:rPr>
              <a:t>J. </a:t>
            </a:r>
            <a:r>
              <a:rPr lang="da-DK" err="1">
                <a:latin typeface="Helvetica" pitchFamily="2" charset="0"/>
              </a:rPr>
              <a:t>Phys</a:t>
            </a:r>
            <a:r>
              <a:rPr lang="da-DK">
                <a:latin typeface="Helvetica" pitchFamily="2" charset="0"/>
              </a:rPr>
              <a:t>. </a:t>
            </a:r>
            <a:r>
              <a:rPr lang="da-DK" err="1">
                <a:latin typeface="Helvetica" pitchFamily="2" charset="0"/>
              </a:rPr>
              <a:t>Chem</a:t>
            </a:r>
            <a:r>
              <a:rPr lang="da-DK">
                <a:latin typeface="Helvetica" pitchFamily="2" charset="0"/>
              </a:rPr>
              <a:t>. C 2012, 116, 24726−24733</a:t>
            </a:r>
            <a:endParaRPr lang="da-DK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C0A0E-62FC-1E4E-BF76-62FAFDE1E0D9}"/>
              </a:ext>
            </a:extLst>
          </p:cNvPr>
          <p:cNvSpPr/>
          <p:nvPr/>
        </p:nvSpPr>
        <p:spPr>
          <a:xfrm>
            <a:off x="726831" y="1464605"/>
            <a:ext cx="664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>
                <a:latin typeface="Helvetica" pitchFamily="2" charset="0"/>
              </a:rPr>
              <a:t> Surface + </a:t>
            </a:r>
            <a:r>
              <a:rPr lang="da-DK" err="1">
                <a:latin typeface="Helvetica" pitchFamily="2" charset="0"/>
              </a:rPr>
              <a:t>nads</a:t>
            </a:r>
            <a:r>
              <a:rPr lang="da-DK">
                <a:latin typeface="Helvetica" pitchFamily="2" charset="0"/>
              </a:rPr>
              <a:t> H2 O(gas) ⇔  Surface, </a:t>
            </a:r>
            <a:r>
              <a:rPr lang="da-DK" err="1">
                <a:latin typeface="Helvetica" pitchFamily="2" charset="0"/>
              </a:rPr>
              <a:t>nads</a:t>
            </a:r>
            <a:r>
              <a:rPr lang="da-DK">
                <a:latin typeface="Helvetica" pitchFamily="2" charset="0"/>
              </a:rPr>
              <a:t> H2 O(</a:t>
            </a:r>
            <a:r>
              <a:rPr lang="da-DK" err="1">
                <a:latin typeface="Helvetica" pitchFamily="2" charset="0"/>
              </a:rPr>
              <a:t>adsorbed</a:t>
            </a:r>
            <a:r>
              <a:rPr lang="da-DK">
                <a:latin typeface="Helvetica" pitchFamily="2" charset="0"/>
              </a:rPr>
              <a:t>)</a:t>
            </a:r>
            <a:endParaRPr lang="da-DK"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D775E-E6AB-694F-B00B-3D3EFEB29E28}"/>
              </a:ext>
            </a:extLst>
          </p:cNvPr>
          <p:cNvSpPr/>
          <p:nvPr/>
        </p:nvSpPr>
        <p:spPr>
          <a:xfrm>
            <a:off x="726831" y="22327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>
                <a:latin typeface="Times" pitchFamily="2" charset="0"/>
              </a:rPr>
              <a:t>The </a:t>
            </a:r>
            <a:r>
              <a:rPr lang="da-DK" err="1">
                <a:latin typeface="Times" pitchFamily="2" charset="0"/>
              </a:rPr>
              <a:t>Gibbs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free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energy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change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associated</a:t>
            </a:r>
            <a:r>
              <a:rPr lang="da-DK">
                <a:latin typeface="Times" pitchFamily="2" charset="0"/>
              </a:rPr>
              <a:t> with </a:t>
            </a:r>
            <a:r>
              <a:rPr lang="da-DK" err="1">
                <a:latin typeface="Times" pitchFamily="2" charset="0"/>
              </a:rPr>
              <a:t>eq</a:t>
            </a:r>
            <a:r>
              <a:rPr lang="da-DK">
                <a:latin typeface="Times" pitchFamily="2" charset="0"/>
              </a:rPr>
              <a:t> 4 at a given</a:t>
            </a:r>
          </a:p>
          <a:p>
            <a:r>
              <a:rPr lang="da-DK">
                <a:latin typeface="Times" pitchFamily="2" charset="0"/>
              </a:rPr>
              <a:t>temperature and pressure is</a:t>
            </a:r>
            <a:endParaRPr lang="da-DK">
              <a:effectLst/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558A43-3011-C448-96C8-18AF31795273}"/>
                  </a:ext>
                </a:extLst>
              </p:cNvPr>
              <p:cNvSpPr/>
              <p:nvPr/>
            </p:nvSpPr>
            <p:spPr>
              <a:xfrm>
                <a:off x="1550375" y="3384175"/>
                <a:ext cx="6096000" cy="39299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l-GR">
                    <a:latin typeface="Helvetica" pitchFamily="2" charset="0"/>
                  </a:rPr>
                  <a:t>Δ</a:t>
                </a:r>
                <a:r>
                  <a:rPr lang="en-US">
                    <a:latin typeface="Helvetica" pitchFamily="2" charset="0"/>
                  </a:rPr>
                  <a:t>G </a:t>
                </a:r>
                <a:r>
                  <a:rPr lang="el-GR">
                    <a:latin typeface="Helvetica" pitchFamily="2" charset="0"/>
                  </a:rPr>
                  <a:t>= </a:t>
                </a:r>
                <a:r>
                  <a:rPr lang="da-DK"/>
                  <a:t>G(Surface, n</a:t>
                </a:r>
                <a:r>
                  <a:rPr lang="da-DK" baseline="-25000"/>
                  <a:t>ads</a:t>
                </a:r>
                <a:r>
                  <a:rPr lang="da-DK"/>
                  <a:t>H2O</a:t>
                </a:r>
                <a:r>
                  <a:rPr lang="da-DK" baseline="-25000"/>
                  <a:t>(</a:t>
                </a:r>
                <a:r>
                  <a:rPr lang="da-DK" baseline="-25000" err="1"/>
                  <a:t>adsorbed</a:t>
                </a:r>
                <a:r>
                  <a:rPr lang="da-DK" baseline="-25000"/>
                  <a:t>)</a:t>
                </a:r>
                <a:r>
                  <a:rPr lang="da-DK"/>
                  <a:t>)</a:t>
                </a:r>
                <a:r>
                  <a:rPr lang="da-DK">
                    <a:latin typeface="Helvetica" pitchFamily="2" charset="0"/>
                  </a:rPr>
                  <a:t> - G(Surface) - </a:t>
                </a:r>
                <a:r>
                  <a:rPr lang="da-DK" err="1">
                    <a:latin typeface="Helvetica" pitchFamily="2" charset="0"/>
                  </a:rPr>
                  <a:t>n</a:t>
                </a:r>
                <a:r>
                  <a:rPr lang="da-DK" baseline="-25000" err="1">
                    <a:latin typeface="Helvetica" pitchFamily="2" charset="0"/>
                  </a:rPr>
                  <a:t>ads</a:t>
                </a:r>
                <a:r>
                  <a:rPr lang="da-DK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a-DK" baseline="-25000">
                    <a:latin typeface="Helvetica" pitchFamily="2" charset="0"/>
                  </a:rPr>
                  <a:t>H2O</a:t>
                </a:r>
                <a:endParaRPr lang="da-DK" baseline="-2500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558A43-3011-C448-96C8-18AF31795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75" y="3384175"/>
                <a:ext cx="6096000" cy="392993"/>
              </a:xfrm>
              <a:prstGeom prst="rect">
                <a:avLst/>
              </a:prstGeom>
              <a:blipFill>
                <a:blip r:embed="rId2"/>
                <a:stretch>
                  <a:fillRect l="-624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B4C32EA-CCD0-B745-A523-57BC0F3CCC95}"/>
              </a:ext>
            </a:extLst>
          </p:cNvPr>
          <p:cNvSpPr/>
          <p:nvPr/>
        </p:nvSpPr>
        <p:spPr>
          <a:xfrm>
            <a:off x="726830" y="3977530"/>
            <a:ext cx="11090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>
                <a:latin typeface="Times" pitchFamily="2" charset="0"/>
              </a:rPr>
              <a:t> </a:t>
            </a:r>
            <a:r>
              <a:rPr lang="da-DK" err="1">
                <a:latin typeface="Times" pitchFamily="2" charset="0"/>
              </a:rPr>
              <a:t>where</a:t>
            </a:r>
            <a:r>
              <a:rPr lang="da-DK">
                <a:latin typeface="Times" pitchFamily="2" charset="0"/>
              </a:rPr>
              <a:t> </a:t>
            </a:r>
            <a:r>
              <a:rPr lang="el-GR">
                <a:latin typeface="Helvetica" pitchFamily="2" charset="0"/>
              </a:rPr>
              <a:t>μ</a:t>
            </a:r>
            <a:r>
              <a:rPr lang="da-DK">
                <a:latin typeface="Times" pitchFamily="2" charset="0"/>
              </a:rPr>
              <a:t>H2O  is the </a:t>
            </a:r>
            <a:r>
              <a:rPr lang="da-DK" err="1">
                <a:latin typeface="Times" pitchFamily="2" charset="0"/>
              </a:rPr>
              <a:t>chemical</a:t>
            </a:r>
            <a:r>
              <a:rPr lang="da-DK">
                <a:latin typeface="Times" pitchFamily="2" charset="0"/>
              </a:rPr>
              <a:t> potential of </a:t>
            </a:r>
            <a:r>
              <a:rPr lang="da-DK" err="1">
                <a:latin typeface="Times" pitchFamily="2" charset="0"/>
              </a:rPr>
              <a:t>water</a:t>
            </a:r>
            <a:r>
              <a:rPr lang="da-DK">
                <a:latin typeface="Times" pitchFamily="2" charset="0"/>
              </a:rPr>
              <a:t>. If the bulk </a:t>
            </a:r>
            <a:r>
              <a:rPr lang="da-DK" err="1">
                <a:latin typeface="Times" pitchFamily="2" charset="0"/>
              </a:rPr>
              <a:t>energy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remains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unchanged</a:t>
            </a:r>
            <a:r>
              <a:rPr lang="da-DK">
                <a:latin typeface="Times" pitchFamily="2" charset="0"/>
              </a:rPr>
              <a:t> with </a:t>
            </a:r>
            <a:r>
              <a:rPr lang="da-DK" err="1">
                <a:latin typeface="Times" pitchFamily="2" charset="0"/>
              </a:rPr>
              <a:t>respect</a:t>
            </a:r>
            <a:r>
              <a:rPr lang="da-DK">
                <a:latin typeface="Times" pitchFamily="2" charset="0"/>
              </a:rPr>
              <a:t> to adsorption, </a:t>
            </a:r>
            <a:r>
              <a:rPr lang="da-DK" err="1">
                <a:latin typeface="Times" pitchFamily="2" charset="0"/>
              </a:rPr>
              <a:t>one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neglects</a:t>
            </a:r>
            <a:r>
              <a:rPr lang="da-DK">
                <a:latin typeface="Times" pitchFamily="2" charset="0"/>
              </a:rPr>
              <a:t> the </a:t>
            </a:r>
            <a:r>
              <a:rPr lang="da-DK" err="1">
                <a:latin typeface="Times" pitchFamily="2" charset="0"/>
              </a:rPr>
              <a:t>entropic</a:t>
            </a:r>
            <a:r>
              <a:rPr lang="da-DK">
                <a:latin typeface="Times" pitchFamily="2" charset="0"/>
              </a:rPr>
              <a:t> and pV terms, and the </a:t>
            </a:r>
            <a:r>
              <a:rPr lang="da-DK" err="1">
                <a:latin typeface="Times" pitchFamily="2" charset="0"/>
              </a:rPr>
              <a:t>reactions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are</a:t>
            </a:r>
            <a:r>
              <a:rPr lang="da-DK">
                <a:latin typeface="Times" pitchFamily="2" charset="0"/>
              </a:rPr>
              <a:t> reversible, </a:t>
            </a:r>
            <a:r>
              <a:rPr lang="da-DK" err="1">
                <a:latin typeface="Times" pitchFamily="2" charset="0"/>
              </a:rPr>
              <a:t>using</a:t>
            </a:r>
            <a:r>
              <a:rPr lang="da-DK">
                <a:latin typeface="Times" pitchFamily="2" charset="0"/>
              </a:rPr>
              <a:t> the same notation in </a:t>
            </a:r>
            <a:r>
              <a:rPr lang="da-DK" err="1">
                <a:latin typeface="Times" pitchFamily="2" charset="0"/>
              </a:rPr>
              <a:t>eq</a:t>
            </a:r>
            <a:r>
              <a:rPr lang="da-DK">
                <a:latin typeface="Times" pitchFamily="2" charset="0"/>
              </a:rPr>
              <a:t> 3, </a:t>
            </a:r>
            <a:r>
              <a:rPr lang="da-DK" err="1">
                <a:latin typeface="Times" pitchFamily="2" charset="0"/>
              </a:rPr>
              <a:t>we</a:t>
            </a:r>
            <a:r>
              <a:rPr lang="da-DK">
                <a:latin typeface="Times" pitchFamily="2" charset="0"/>
              </a:rPr>
              <a:t> have: </a:t>
            </a:r>
            <a:r>
              <a:rPr lang="da-DK" err="1"/>
              <a:t>where</a:t>
            </a:r>
            <a:r>
              <a:rPr lang="da-DK"/>
              <a:t> </a:t>
            </a:r>
            <a:r>
              <a:rPr lang="el-GR"/>
              <a:t>θ </a:t>
            </a:r>
            <a:r>
              <a:rPr lang="da-DK"/>
              <a:t>is the </a:t>
            </a:r>
            <a:r>
              <a:rPr lang="da-DK" err="1"/>
              <a:t>surface</a:t>
            </a:r>
            <a:r>
              <a:rPr lang="da-DK"/>
              <a:t> </a:t>
            </a:r>
            <a:r>
              <a:rPr lang="da-DK" err="1"/>
              <a:t>coverage</a:t>
            </a:r>
            <a:r>
              <a:rPr lang="da-DK"/>
              <a:t>, </a:t>
            </a:r>
            <a:r>
              <a:rPr lang="el-GR"/>
              <a:t>Δ</a:t>
            </a:r>
            <a:r>
              <a:rPr lang="da-DK"/>
              <a:t>Hads is the </a:t>
            </a:r>
            <a:r>
              <a:rPr lang="da-DK" err="1"/>
              <a:t>measured</a:t>
            </a:r>
            <a:r>
              <a:rPr lang="da-DK"/>
              <a:t> heat of adsorption (kJ.mol−1), and </a:t>
            </a:r>
            <a:r>
              <a:rPr lang="el-GR"/>
              <a:t>γ</a:t>
            </a:r>
            <a:r>
              <a:rPr lang="da-DK"/>
              <a:t>S is the </a:t>
            </a:r>
            <a:r>
              <a:rPr lang="da-DK" err="1"/>
              <a:t>surface</a:t>
            </a:r>
            <a:r>
              <a:rPr lang="da-DK"/>
              <a:t> </a:t>
            </a:r>
            <a:r>
              <a:rPr lang="da-DK" err="1"/>
              <a:t>energy</a:t>
            </a:r>
            <a:r>
              <a:rPr lang="da-DK"/>
              <a:t> at the </a:t>
            </a:r>
            <a:r>
              <a:rPr lang="da-DK" err="1"/>
              <a:t>givensurface</a:t>
            </a:r>
            <a:r>
              <a:rPr lang="da-DK"/>
              <a:t> </a:t>
            </a:r>
            <a:r>
              <a:rPr lang="da-DK" err="1"/>
              <a:t>coverage</a:t>
            </a:r>
            <a:r>
              <a:rPr lang="da-DK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469BF-BE95-6142-A954-3BDB288B6992}"/>
              </a:ext>
            </a:extLst>
          </p:cNvPr>
          <p:cNvSpPr/>
          <p:nvPr/>
        </p:nvSpPr>
        <p:spPr>
          <a:xfrm>
            <a:off x="1277815" y="5594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>
                <a:latin typeface="Helvetica" pitchFamily="2" charset="0"/>
              </a:rPr>
              <a:t> γ</a:t>
            </a:r>
            <a:r>
              <a:rPr lang="da-DK" baseline="30000">
                <a:latin typeface="Helvetica" pitchFamily="2" charset="0"/>
              </a:rPr>
              <a:t>S</a:t>
            </a:r>
            <a:r>
              <a:rPr lang="da-DK">
                <a:latin typeface="Helvetica" pitchFamily="2" charset="0"/>
              </a:rPr>
              <a:t> =  </a:t>
            </a:r>
            <a:r>
              <a:rPr lang="el-GR">
                <a:latin typeface="Helvetica" pitchFamily="2" charset="0"/>
              </a:rPr>
              <a:t>γ</a:t>
            </a:r>
            <a:r>
              <a:rPr lang="en-US" baseline="-25000">
                <a:latin typeface="Helvetica" pitchFamily="2" charset="0"/>
              </a:rPr>
              <a:t>0</a:t>
            </a:r>
            <a:r>
              <a:rPr lang="en-US" baseline="30000">
                <a:latin typeface="Helvetica" pitchFamily="2" charset="0"/>
              </a:rPr>
              <a:t>S</a:t>
            </a:r>
            <a:r>
              <a:rPr lang="el-GR">
                <a:latin typeface="Helvetica" pitchFamily="2" charset="0"/>
              </a:rPr>
              <a:t>+  </a:t>
            </a:r>
            <a:r>
              <a:rPr lang="el-GR" err="1">
                <a:latin typeface="Helvetica" pitchFamily="2" charset="0"/>
              </a:rPr>
              <a:t>θ.Δ</a:t>
            </a:r>
            <a:r>
              <a:rPr lang="da-DK">
                <a:latin typeface="Helvetica" pitchFamily="2" charset="0"/>
              </a:rPr>
              <a:t>H</a:t>
            </a:r>
            <a:r>
              <a:rPr lang="da-DK" baseline="-25000">
                <a:latin typeface="Helvetica" pitchFamily="2" charset="0"/>
              </a:rPr>
              <a:t>ads</a:t>
            </a:r>
            <a:endParaRPr lang="da-DK" baseline="-250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823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D31A-C72A-9A4C-9686-B23FFD44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38" y="224448"/>
            <a:ext cx="10515600" cy="93613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err="1"/>
              <a:t>Substrate</a:t>
            </a:r>
            <a:r>
              <a:rPr lang="da-DK"/>
              <a:t> </a:t>
            </a:r>
            <a:r>
              <a:rPr lang="da-DK" err="1"/>
              <a:t>induced</a:t>
            </a:r>
            <a:r>
              <a:rPr lang="da-DK"/>
              <a:t> </a:t>
            </a:r>
            <a:r>
              <a:rPr lang="da-DK" err="1"/>
              <a:t>reconstruction</a:t>
            </a:r>
            <a:r>
              <a:rPr lang="da-DK"/>
              <a:t> and </a:t>
            </a:r>
            <a:r>
              <a:rPr lang="da-DK" err="1"/>
              <a:t>activation</a:t>
            </a:r>
            <a:r>
              <a:rPr lang="da-DK"/>
              <a:t> of </a:t>
            </a:r>
            <a:r>
              <a:rPr lang="da-DK" err="1"/>
              <a:t>platinum</a:t>
            </a:r>
            <a:r>
              <a:rPr lang="da-DK"/>
              <a:t> </a:t>
            </a:r>
            <a:r>
              <a:rPr lang="da-DK" err="1"/>
              <a:t>clusters</a:t>
            </a:r>
            <a:r>
              <a:rPr lang="da-DK"/>
              <a:t>: A </a:t>
            </a:r>
            <a:r>
              <a:rPr lang="da-DK" err="1"/>
              <a:t>systematic</a:t>
            </a:r>
            <a:r>
              <a:rPr lang="da-DK"/>
              <a:t> DFT </a:t>
            </a:r>
            <a:r>
              <a:rPr lang="da-DK" err="1"/>
              <a:t>study</a:t>
            </a:r>
            <a:r>
              <a:rPr lang="da-DK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966E461-C515-A44F-BFFD-BCCA8A825FCE}"/>
                  </a:ext>
                </a:extLst>
              </p:cNvPr>
              <p:cNvSpPr/>
              <p:nvPr/>
            </p:nvSpPr>
            <p:spPr>
              <a:xfrm>
                <a:off x="1019908" y="200604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da-DK">
                    <a:latin typeface="Times" pitchFamily="2" charset="0"/>
                  </a:rPr>
                  <a:t>. The average </a:t>
                </a:r>
                <a:r>
                  <a:rPr lang="da-DK" err="1">
                    <a:latin typeface="Times" pitchFamily="2" charset="0"/>
                  </a:rPr>
                  <a:t>adsorp-tion</a:t>
                </a:r>
                <a:r>
                  <a:rPr lang="da-DK">
                    <a:latin typeface="Times" pitchFamily="2" charset="0"/>
                  </a:rPr>
                  <a:t> </a:t>
                </a:r>
                <a:r>
                  <a:rPr lang="da-DK" err="1">
                    <a:latin typeface="Times" pitchFamily="2" charset="0"/>
                  </a:rPr>
                  <a:t>energy</a:t>
                </a:r>
                <a:r>
                  <a:rPr lang="da-DK">
                    <a:latin typeface="Times" pitchFamily="2" charset="0"/>
                  </a:rPr>
                  <a:t> of </a:t>
                </a:r>
                <a:r>
                  <a:rPr lang="da-DK" err="1">
                    <a:latin typeface="Times" pitchFamily="2" charset="0"/>
                  </a:rPr>
                  <a:t>Ptncluster</a:t>
                </a:r>
                <a:r>
                  <a:rPr lang="da-DK">
                    <a:latin typeface="Times" pitchFamily="2" charset="0"/>
                  </a:rPr>
                  <a:t> on </a:t>
                </a:r>
                <a:r>
                  <a:rPr lang="da-DK">
                    <a:latin typeface="Helvetica" pitchFamily="2" charset="0"/>
                  </a:rPr>
                  <a:t> </a:t>
                </a:r>
                <a:r>
                  <a:rPr lang="da-DK">
                    <a:latin typeface="Times" pitchFamily="2" charset="0"/>
                  </a:rPr>
                  <a:t>-Al2O3surface </a:t>
                </a:r>
                <a:r>
                  <a:rPr lang="da-DK" err="1">
                    <a:latin typeface="Times" pitchFamily="2" charset="0"/>
                  </a:rPr>
                  <a:t>was</a:t>
                </a:r>
                <a:r>
                  <a:rPr lang="da-DK">
                    <a:latin typeface="Times" pitchFamily="2" charset="0"/>
                  </a:rPr>
                  <a:t> </a:t>
                </a:r>
                <a:r>
                  <a:rPr lang="da-DK" err="1">
                    <a:latin typeface="Times" pitchFamily="2" charset="0"/>
                  </a:rPr>
                  <a:t>calculated</a:t>
                </a:r>
                <a:r>
                  <a:rPr lang="da-DK">
                    <a:latin typeface="Times" pitchFamily="2" charset="0"/>
                  </a:rPr>
                  <a:t> as</a:t>
                </a:r>
              </a:p>
              <a:p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da-DK">
                    <a:latin typeface="Times" pitchFamily="2" charset="0"/>
                  </a:rPr>
                  <a:t>E = [E(</a:t>
                </a:r>
                <a:r>
                  <a:rPr lang="da-DK" err="1">
                    <a:latin typeface="Times" pitchFamily="2" charset="0"/>
                  </a:rPr>
                  <a:t>Pt</a:t>
                </a:r>
                <a:r>
                  <a:rPr lang="da-DK" baseline="-25000" err="1">
                    <a:latin typeface="Times" pitchFamily="2" charset="0"/>
                  </a:rPr>
                  <a:t>n</a:t>
                </a:r>
                <a:r>
                  <a:rPr lang="da-DK">
                    <a:latin typeface="Times" pitchFamily="2" charset="0"/>
                  </a:rPr>
                  <a:t>/Al2O3) </a:t>
                </a:r>
                <a:r>
                  <a:rPr lang="da-DK">
                    <a:latin typeface="Helvetica" pitchFamily="2" charset="0"/>
                  </a:rPr>
                  <a:t>− </a:t>
                </a:r>
                <a:r>
                  <a:rPr lang="da-DK">
                    <a:latin typeface="Times" pitchFamily="2" charset="0"/>
                  </a:rPr>
                  <a:t>E(Al2O3) </a:t>
                </a:r>
                <a:r>
                  <a:rPr lang="da-DK">
                    <a:latin typeface="Helvetica" pitchFamily="2" charset="0"/>
                  </a:rPr>
                  <a:t>− </a:t>
                </a:r>
                <a:r>
                  <a:rPr lang="da-DK">
                    <a:latin typeface="Times" pitchFamily="2" charset="0"/>
                  </a:rPr>
                  <a:t>E(</a:t>
                </a:r>
                <a:r>
                  <a:rPr lang="da-DK" err="1">
                    <a:latin typeface="Times" pitchFamily="2" charset="0"/>
                  </a:rPr>
                  <a:t>Pt</a:t>
                </a:r>
                <a:r>
                  <a:rPr lang="da-DK" baseline="-25000" err="1">
                    <a:latin typeface="Times" pitchFamily="2" charset="0"/>
                  </a:rPr>
                  <a:t>n</a:t>
                </a:r>
                <a:r>
                  <a:rPr lang="da-DK">
                    <a:latin typeface="Times" pitchFamily="2" charset="0"/>
                  </a:rPr>
                  <a:t>)]/n.</a:t>
                </a:r>
                <a:endParaRPr lang="da-DK">
                  <a:effectLst/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966E461-C515-A44F-BFFD-BCCA8A825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08" y="2006043"/>
                <a:ext cx="6096000" cy="923330"/>
              </a:xfrm>
              <a:prstGeom prst="rect">
                <a:avLst/>
              </a:prstGeom>
              <a:blipFill>
                <a:blip r:embed="rId2"/>
                <a:stretch>
                  <a:fillRect l="-624" t="-1351" b="-81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CBDB053-4ABE-BB4B-8C05-9C9BEAB6C533}"/>
              </a:ext>
            </a:extLst>
          </p:cNvPr>
          <p:cNvSpPr/>
          <p:nvPr/>
        </p:nvSpPr>
        <p:spPr>
          <a:xfrm>
            <a:off x="429009" y="6081319"/>
            <a:ext cx="469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>
                <a:latin typeface="Times" pitchFamily="2" charset="0"/>
              </a:rPr>
              <a:t>Applied Surface Science 422 (2017) 1075–1081 </a:t>
            </a:r>
            <a:endParaRPr lang="da-DK">
              <a:effectLst/>
              <a:latin typeface="Time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BC593-A257-F447-9025-12316492C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69" y="1349118"/>
            <a:ext cx="4021016" cy="53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44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C80E-3E15-6943-9848-C2E31ECE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277" y="224448"/>
            <a:ext cx="2749061" cy="44376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FD6DF-F8E5-9741-B475-CB4BBE0D93EF}"/>
              </a:ext>
            </a:extLst>
          </p:cNvPr>
          <p:cNvSpPr txBox="1"/>
          <p:nvPr/>
        </p:nvSpPr>
        <p:spPr>
          <a:xfrm>
            <a:off x="1125415" y="1101969"/>
            <a:ext cx="556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1) </a:t>
            </a:r>
            <a:r>
              <a:rPr lang="da-DK" u="sng" dirty="0"/>
              <a:t>Oxidation of Pt on Al</a:t>
            </a:r>
            <a:r>
              <a:rPr lang="da-DK" u="sng" baseline="-25000" dirty="0"/>
              <a:t>2</a:t>
            </a:r>
            <a:r>
              <a:rPr lang="da-DK" u="sng" dirty="0"/>
              <a:t>O</a:t>
            </a:r>
            <a:r>
              <a:rPr lang="da-DK" u="sng" baseline="-25000" dirty="0"/>
              <a:t>3</a:t>
            </a:r>
            <a:r>
              <a:rPr lang="da-DK" u="sng" dirty="0"/>
              <a:t> </a:t>
            </a:r>
            <a:r>
              <a:rPr lang="da-DK" u="sng" dirty="0" err="1"/>
              <a:t>surface</a:t>
            </a:r>
            <a:r>
              <a:rPr lang="da-DK" dirty="0"/>
              <a:t>: </a:t>
            </a:r>
          </a:p>
          <a:p>
            <a:r>
              <a:rPr lang="da-DK" dirty="0" err="1"/>
              <a:t>Sangnier</a:t>
            </a:r>
            <a:r>
              <a:rPr lang="da-DK" dirty="0"/>
              <a:t> et al., J. </a:t>
            </a:r>
            <a:r>
              <a:rPr lang="da-DK" dirty="0" err="1"/>
              <a:t>Phys</a:t>
            </a:r>
            <a:r>
              <a:rPr lang="da-DK" dirty="0"/>
              <a:t>. </a:t>
            </a:r>
            <a:r>
              <a:rPr lang="da-DK" dirty="0" err="1"/>
              <a:t>Chem</a:t>
            </a:r>
            <a:r>
              <a:rPr lang="da-DK" dirty="0"/>
              <a:t>. C 2018, 122, 26974−26986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3788-8D04-4F41-A306-F14C90E0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2" y="2381346"/>
            <a:ext cx="4227415" cy="297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F842C-09D5-D34F-9378-3E55D451147A}"/>
              </a:ext>
            </a:extLst>
          </p:cNvPr>
          <p:cNvSpPr txBox="1"/>
          <p:nvPr/>
        </p:nvSpPr>
        <p:spPr>
          <a:xfrm>
            <a:off x="7115907" y="999364"/>
            <a:ext cx="46637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2) </a:t>
            </a:r>
            <a:r>
              <a:rPr lang="da-DK" err="1"/>
              <a:t>Hydroxilation</a:t>
            </a:r>
            <a:r>
              <a:rPr lang="da-DK"/>
              <a:t> of Al</a:t>
            </a:r>
            <a:r>
              <a:rPr lang="da-DK" baseline="-25000"/>
              <a:t>2</a:t>
            </a:r>
            <a:r>
              <a:rPr lang="da-DK"/>
              <a:t>O</a:t>
            </a:r>
            <a:r>
              <a:rPr lang="da-DK" baseline="-25000"/>
              <a:t>3</a:t>
            </a:r>
            <a:r>
              <a:rPr lang="da-DK"/>
              <a:t> </a:t>
            </a:r>
            <a:r>
              <a:rPr lang="da-DK" err="1"/>
              <a:t>surface</a:t>
            </a:r>
            <a:r>
              <a:rPr lang="da-DK"/>
              <a:t>:</a:t>
            </a:r>
          </a:p>
          <a:p>
            <a:r>
              <a:rPr lang="da-DK" sz="1600"/>
              <a:t>Wang et al., J. </a:t>
            </a:r>
            <a:r>
              <a:rPr lang="da-DK" sz="1600" err="1"/>
              <a:t>Phys</a:t>
            </a:r>
            <a:r>
              <a:rPr lang="da-DK" sz="1600"/>
              <a:t>. </a:t>
            </a:r>
            <a:r>
              <a:rPr lang="da-DK" sz="1600" err="1"/>
              <a:t>Chem</a:t>
            </a:r>
            <a:r>
              <a:rPr lang="da-DK" sz="1600"/>
              <a:t>. C 2011, 115, 13399–13411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7628D-20DB-2E4B-90DC-6556B0A6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972" y="2244480"/>
            <a:ext cx="4095403" cy="28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1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8F49-8CF1-6F49-A6DF-3C3134ACD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894" y="83773"/>
            <a:ext cx="7719646" cy="514106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/>
              <a:t>Ensemble Average </a:t>
            </a:r>
            <a:r>
              <a:rPr lang="da-DK" err="1"/>
              <a:t>Catalytic</a:t>
            </a:r>
            <a:r>
              <a:rPr lang="da-DK"/>
              <a:t> Property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7B454-5308-4145-874F-F184B3E46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0" y="1282699"/>
            <a:ext cx="4073568" cy="283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5EFF8C-9C15-AE48-9A49-F8EC3FD9419B}"/>
              </a:ext>
            </a:extLst>
          </p:cNvPr>
          <p:cNvSpPr txBox="1"/>
          <p:nvPr/>
        </p:nvSpPr>
        <p:spPr>
          <a:xfrm>
            <a:off x="433754" y="6283569"/>
            <a:ext cx="511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1) </a:t>
            </a:r>
            <a:r>
              <a:rPr lang="da-DK" err="1"/>
              <a:t>Alexandrova</a:t>
            </a:r>
            <a:r>
              <a:rPr lang="da-DK"/>
              <a:t> et al., ACS </a:t>
            </a:r>
            <a:r>
              <a:rPr lang="da-DK" err="1"/>
              <a:t>Catal</a:t>
            </a:r>
            <a:r>
              <a:rPr lang="da-DK"/>
              <a:t>. 2017, 7, 1905−1911.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5AE34-4B41-4648-A1B2-BB7CE31B7917}"/>
              </a:ext>
            </a:extLst>
          </p:cNvPr>
          <p:cNvSpPr/>
          <p:nvPr/>
        </p:nvSpPr>
        <p:spPr>
          <a:xfrm>
            <a:off x="5345723" y="90156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>
                <a:latin typeface="Times" pitchFamily="2" charset="0"/>
              </a:rPr>
              <a:t> From </a:t>
            </a:r>
            <a:r>
              <a:rPr lang="da-DK" err="1">
                <a:latin typeface="Times" pitchFamily="2" charset="0"/>
              </a:rPr>
              <a:t>our</a:t>
            </a:r>
            <a:r>
              <a:rPr lang="da-DK">
                <a:latin typeface="Times" pitchFamily="2" charset="0"/>
              </a:rPr>
              <a:t> point of </a:t>
            </a:r>
            <a:r>
              <a:rPr lang="da-DK" err="1">
                <a:latin typeface="Times" pitchFamily="2" charset="0"/>
              </a:rPr>
              <a:t>view</a:t>
            </a:r>
            <a:r>
              <a:rPr lang="da-DK">
                <a:latin typeface="Times" pitchFamily="2" charset="0"/>
              </a:rPr>
              <a:t>, the most </a:t>
            </a:r>
            <a:r>
              <a:rPr lang="da-DK" err="1">
                <a:latin typeface="Times" pitchFamily="2" charset="0"/>
              </a:rPr>
              <a:t>di</a:t>
            </a:r>
            <a:r>
              <a:rPr lang="da-DK" err="1">
                <a:latin typeface="Helvetica" pitchFamily="2" charset="0"/>
              </a:rPr>
              <a:t>ffi</a:t>
            </a:r>
            <a:r>
              <a:rPr lang="da-DK" err="1">
                <a:latin typeface="Times" pitchFamily="2" charset="0"/>
              </a:rPr>
              <a:t>cult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question</a:t>
            </a:r>
            <a:r>
              <a:rPr lang="da-DK">
                <a:latin typeface="Times" pitchFamily="2" charset="0"/>
              </a:rPr>
              <a:t> is </a:t>
            </a:r>
            <a:r>
              <a:rPr lang="da-DK" err="1">
                <a:latin typeface="Times" pitchFamily="2" charset="0"/>
              </a:rPr>
              <a:t>that</a:t>
            </a:r>
            <a:r>
              <a:rPr lang="da-DK">
                <a:latin typeface="Times" pitchFamily="2" charset="0"/>
              </a:rPr>
              <a:t> of</a:t>
            </a:r>
          </a:p>
          <a:p>
            <a:r>
              <a:rPr lang="da-DK">
                <a:latin typeface="Times" pitchFamily="2" charset="0"/>
              </a:rPr>
              <a:t>the </a:t>
            </a:r>
            <a:r>
              <a:rPr lang="da-DK" err="1">
                <a:latin typeface="Times" pitchFamily="2" charset="0"/>
              </a:rPr>
              <a:t>interdependence</a:t>
            </a:r>
            <a:r>
              <a:rPr lang="da-DK">
                <a:latin typeface="Times" pitchFamily="2" charset="0"/>
              </a:rPr>
              <a:t> and the </a:t>
            </a:r>
            <a:r>
              <a:rPr lang="da-DK" err="1">
                <a:latin typeface="Times" pitchFamily="2" charset="0"/>
              </a:rPr>
              <a:t>interaction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between</a:t>
            </a:r>
            <a:r>
              <a:rPr lang="da-DK">
                <a:latin typeface="Times" pitchFamily="2" charset="0"/>
              </a:rPr>
              <a:t> the </a:t>
            </a:r>
            <a:r>
              <a:rPr lang="da-DK" err="1">
                <a:latin typeface="Times" pitchFamily="2" charset="0"/>
              </a:rPr>
              <a:t>catalyzed</a:t>
            </a:r>
            <a:endParaRPr lang="da-DK">
              <a:latin typeface="Times" pitchFamily="2" charset="0"/>
            </a:endParaRPr>
          </a:p>
          <a:p>
            <a:r>
              <a:rPr lang="da-DK" err="1">
                <a:latin typeface="Times" pitchFamily="2" charset="0"/>
              </a:rPr>
              <a:t>reaction</a:t>
            </a:r>
            <a:r>
              <a:rPr lang="da-DK">
                <a:latin typeface="Times" pitchFamily="2" charset="0"/>
              </a:rPr>
              <a:t> and </a:t>
            </a:r>
            <a:r>
              <a:rPr lang="da-DK" err="1">
                <a:latin typeface="Times" pitchFamily="2" charset="0"/>
              </a:rPr>
              <a:t>cluster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isomer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interconversion</a:t>
            </a:r>
            <a:r>
              <a:rPr lang="da-DK">
                <a:latin typeface="Times" pitchFamily="2" charset="0"/>
              </a:rPr>
              <a:t>. Clusters </a:t>
            </a:r>
            <a:r>
              <a:rPr lang="da-DK" err="1">
                <a:latin typeface="Times" pitchFamily="2" charset="0"/>
              </a:rPr>
              <a:t>covered</a:t>
            </a:r>
            <a:endParaRPr lang="da-DK">
              <a:latin typeface="Times" pitchFamily="2" charset="0"/>
            </a:endParaRPr>
          </a:p>
          <a:p>
            <a:r>
              <a:rPr lang="da-DK">
                <a:latin typeface="Times" pitchFamily="2" charset="0"/>
              </a:rPr>
              <a:t>with </a:t>
            </a:r>
            <a:r>
              <a:rPr lang="da-DK" err="1">
                <a:latin typeface="Times" pitchFamily="2" charset="0"/>
              </a:rPr>
              <a:t>reactants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may</a:t>
            </a:r>
            <a:r>
              <a:rPr lang="da-DK">
                <a:latin typeface="Times" pitchFamily="2" charset="0"/>
              </a:rPr>
              <a:t> have a </a:t>
            </a:r>
            <a:r>
              <a:rPr lang="da-DK" err="1">
                <a:latin typeface="Times" pitchFamily="2" charset="0"/>
              </a:rPr>
              <a:t>di</a:t>
            </a:r>
            <a:r>
              <a:rPr lang="da-DK" err="1">
                <a:latin typeface="Helvetica" pitchFamily="2" charset="0"/>
              </a:rPr>
              <a:t>ff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erent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preferred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shape</a:t>
            </a:r>
            <a:r>
              <a:rPr lang="da-DK">
                <a:latin typeface="Times" pitchFamily="2" charset="0"/>
              </a:rPr>
              <a:t> or an</a:t>
            </a:r>
          </a:p>
          <a:p>
            <a:r>
              <a:rPr lang="da-DK">
                <a:latin typeface="Times" pitchFamily="2" charset="0"/>
              </a:rPr>
              <a:t>ensemble of </a:t>
            </a:r>
            <a:r>
              <a:rPr lang="da-DK" err="1">
                <a:latin typeface="Times" pitchFamily="2" charset="0"/>
              </a:rPr>
              <a:t>shapes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than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those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covered</a:t>
            </a:r>
            <a:r>
              <a:rPr lang="da-DK">
                <a:latin typeface="Times" pitchFamily="2" charset="0"/>
              </a:rPr>
              <a:t> with </a:t>
            </a:r>
            <a:r>
              <a:rPr lang="da-DK" err="1">
                <a:latin typeface="Times" pitchFamily="2" charset="0"/>
              </a:rPr>
              <a:t>reaction</a:t>
            </a:r>
            <a:endParaRPr lang="da-DK">
              <a:latin typeface="Times" pitchFamily="2" charset="0"/>
            </a:endParaRPr>
          </a:p>
          <a:p>
            <a:r>
              <a:rPr lang="da-DK" err="1">
                <a:latin typeface="Times" pitchFamily="2" charset="0"/>
              </a:rPr>
              <a:t>intermediates</a:t>
            </a:r>
            <a:r>
              <a:rPr lang="da-DK">
                <a:latin typeface="Times" pitchFamily="2" charset="0"/>
              </a:rPr>
              <a:t> or products. </a:t>
            </a:r>
            <a:r>
              <a:rPr lang="da-DK" err="1">
                <a:latin typeface="Times" pitchFamily="2" charset="0"/>
              </a:rPr>
              <a:t>However</a:t>
            </a:r>
            <a:r>
              <a:rPr lang="da-DK">
                <a:latin typeface="Times" pitchFamily="2" charset="0"/>
              </a:rPr>
              <a:t>, </a:t>
            </a:r>
            <a:r>
              <a:rPr lang="da-DK" err="1">
                <a:latin typeface="Times" pitchFamily="2" charset="0"/>
              </a:rPr>
              <a:t>does</a:t>
            </a:r>
            <a:r>
              <a:rPr lang="da-DK">
                <a:latin typeface="Times" pitchFamily="2" charset="0"/>
              </a:rPr>
              <a:t> it </a:t>
            </a:r>
            <a:r>
              <a:rPr lang="da-DK" err="1">
                <a:latin typeface="Times" pitchFamily="2" charset="0"/>
              </a:rPr>
              <a:t>mean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that</a:t>
            </a:r>
            <a:r>
              <a:rPr lang="da-DK">
                <a:latin typeface="Times" pitchFamily="2" charset="0"/>
              </a:rPr>
              <a:t> the</a:t>
            </a:r>
          </a:p>
          <a:p>
            <a:r>
              <a:rPr lang="da-DK" err="1">
                <a:latin typeface="Times" pitchFamily="2" charset="0"/>
              </a:rPr>
              <a:t>cluster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rearranges</a:t>
            </a:r>
            <a:r>
              <a:rPr lang="da-DK">
                <a:latin typeface="Times" pitchFamily="2" charset="0"/>
              </a:rPr>
              <a:t> in the </a:t>
            </a:r>
            <a:r>
              <a:rPr lang="da-DK" err="1">
                <a:latin typeface="Times" pitchFamily="2" charset="0"/>
              </a:rPr>
              <a:t>course</a:t>
            </a:r>
            <a:r>
              <a:rPr lang="da-DK">
                <a:latin typeface="Times" pitchFamily="2" charset="0"/>
              </a:rPr>
              <a:t> of the </a:t>
            </a:r>
            <a:r>
              <a:rPr lang="da-DK" err="1">
                <a:latin typeface="Times" pitchFamily="2" charset="0"/>
              </a:rPr>
              <a:t>reaction</a:t>
            </a:r>
            <a:r>
              <a:rPr lang="da-DK">
                <a:latin typeface="Times" pitchFamily="2" charset="0"/>
              </a:rPr>
              <a:t> step, </a:t>
            </a:r>
            <a:r>
              <a:rPr lang="da-DK" err="1">
                <a:latin typeface="Times" pitchFamily="2" charset="0"/>
              </a:rPr>
              <a:t>that</a:t>
            </a:r>
            <a:r>
              <a:rPr lang="da-DK">
                <a:latin typeface="Times" pitchFamily="2" charset="0"/>
              </a:rPr>
              <a:t> is, part</a:t>
            </a:r>
          </a:p>
          <a:p>
            <a:r>
              <a:rPr lang="da-DK">
                <a:latin typeface="Times" pitchFamily="2" charset="0"/>
              </a:rPr>
              <a:t>of the </a:t>
            </a:r>
            <a:r>
              <a:rPr lang="da-DK" err="1">
                <a:latin typeface="Times" pitchFamily="2" charset="0"/>
              </a:rPr>
              <a:t>reaction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coordinate</a:t>
            </a:r>
            <a:r>
              <a:rPr lang="da-DK">
                <a:latin typeface="Times" pitchFamily="2" charset="0"/>
              </a:rPr>
              <a:t>? </a:t>
            </a:r>
            <a:r>
              <a:rPr lang="da-DK" err="1">
                <a:latin typeface="Times" pitchFamily="2" charset="0"/>
              </a:rPr>
              <a:t>Alternatively</a:t>
            </a:r>
            <a:r>
              <a:rPr lang="da-DK">
                <a:latin typeface="Times" pitchFamily="2" charset="0"/>
              </a:rPr>
              <a:t>, </a:t>
            </a:r>
            <a:r>
              <a:rPr lang="da-DK" err="1">
                <a:latin typeface="Times" pitchFamily="2" charset="0"/>
              </a:rPr>
              <a:t>does</a:t>
            </a:r>
            <a:r>
              <a:rPr lang="da-DK">
                <a:latin typeface="Times" pitchFamily="2" charset="0"/>
              </a:rPr>
              <a:t> it </a:t>
            </a:r>
            <a:r>
              <a:rPr lang="da-DK" err="1">
                <a:latin typeface="Times" pitchFamily="2" charset="0"/>
              </a:rPr>
              <a:t>mean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that</a:t>
            </a:r>
            <a:r>
              <a:rPr lang="da-DK">
                <a:latin typeface="Times" pitchFamily="2" charset="0"/>
              </a:rPr>
              <a:t> the</a:t>
            </a:r>
          </a:p>
          <a:p>
            <a:r>
              <a:rPr lang="da-DK" err="1">
                <a:latin typeface="Times" pitchFamily="2" charset="0"/>
              </a:rPr>
              <a:t>clusters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interconvert</a:t>
            </a:r>
            <a:r>
              <a:rPr lang="da-DK">
                <a:latin typeface="Times" pitchFamily="2" charset="0"/>
              </a:rPr>
              <a:t> from </a:t>
            </a:r>
            <a:r>
              <a:rPr lang="da-DK" err="1">
                <a:latin typeface="Times" pitchFamily="2" charset="0"/>
              </a:rPr>
              <a:t>one</a:t>
            </a:r>
            <a:r>
              <a:rPr lang="da-DK">
                <a:latin typeface="Times" pitchFamily="2" charset="0"/>
              </a:rPr>
              <a:t> to </a:t>
            </a:r>
            <a:r>
              <a:rPr lang="da-DK" err="1">
                <a:latin typeface="Times" pitchFamily="2" charset="0"/>
              </a:rPr>
              <a:t>another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within</a:t>
            </a:r>
            <a:r>
              <a:rPr lang="da-DK">
                <a:latin typeface="Times" pitchFamily="2" charset="0"/>
              </a:rPr>
              <a:t> the given </a:t>
            </a:r>
            <a:r>
              <a:rPr lang="da-DK" err="1">
                <a:latin typeface="Times" pitchFamily="2" charset="0"/>
              </a:rPr>
              <a:t>freeenergy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well</a:t>
            </a:r>
            <a:r>
              <a:rPr lang="da-DK">
                <a:latin typeface="Times" pitchFamily="2" charset="0"/>
              </a:rPr>
              <a:t> (</a:t>
            </a:r>
            <a:r>
              <a:rPr lang="da-DK" err="1">
                <a:latin typeface="Times" pitchFamily="2" charset="0"/>
              </a:rPr>
              <a:t>say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that</a:t>
            </a:r>
            <a:r>
              <a:rPr lang="da-DK">
                <a:latin typeface="Times" pitchFamily="2" charset="0"/>
              </a:rPr>
              <a:t> of the </a:t>
            </a:r>
            <a:r>
              <a:rPr lang="da-DK" err="1">
                <a:latin typeface="Times" pitchFamily="2" charset="0"/>
              </a:rPr>
              <a:t>reactants</a:t>
            </a:r>
            <a:r>
              <a:rPr lang="da-DK">
                <a:latin typeface="Times" pitchFamily="2" charset="0"/>
              </a:rPr>
              <a:t>) and, </a:t>
            </a:r>
            <a:r>
              <a:rPr lang="da-DK" err="1">
                <a:latin typeface="Times" pitchFamily="2" charset="0"/>
              </a:rPr>
              <a:t>once</a:t>
            </a:r>
            <a:r>
              <a:rPr lang="da-DK">
                <a:latin typeface="Times" pitchFamily="2" charset="0"/>
              </a:rPr>
              <a:t> a </a:t>
            </a:r>
            <a:r>
              <a:rPr lang="da-DK" err="1">
                <a:latin typeface="Times" pitchFamily="2" charset="0"/>
              </a:rPr>
              <a:t>particularly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catalytic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isomer</a:t>
            </a:r>
            <a:r>
              <a:rPr lang="da-DK">
                <a:latin typeface="Times" pitchFamily="2" charset="0"/>
              </a:rPr>
              <a:t> forms in </a:t>
            </a:r>
            <a:r>
              <a:rPr lang="da-DK" err="1">
                <a:latin typeface="Times" pitchFamily="2" charset="0"/>
              </a:rPr>
              <a:t>this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process</a:t>
            </a:r>
            <a:r>
              <a:rPr lang="da-DK">
                <a:latin typeface="Times" pitchFamily="2" charset="0"/>
              </a:rPr>
              <a:t> of </a:t>
            </a:r>
            <a:r>
              <a:rPr lang="da-DK" err="1">
                <a:latin typeface="Times" pitchFamily="2" charset="0"/>
              </a:rPr>
              <a:t>equilibration</a:t>
            </a:r>
            <a:r>
              <a:rPr lang="da-DK">
                <a:latin typeface="Times" pitchFamily="2" charset="0"/>
              </a:rPr>
              <a:t>, the </a:t>
            </a:r>
            <a:r>
              <a:rPr lang="da-DK" err="1">
                <a:latin typeface="Times" pitchFamily="2" charset="0"/>
              </a:rPr>
              <a:t>reaction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proceeds</a:t>
            </a:r>
            <a:r>
              <a:rPr lang="da-DK">
                <a:latin typeface="Times" pitchFamily="2" charset="0"/>
              </a:rPr>
              <a:t> with a </a:t>
            </a:r>
            <a:r>
              <a:rPr lang="da-DK" err="1">
                <a:latin typeface="Times" pitchFamily="2" charset="0"/>
              </a:rPr>
              <a:t>very</a:t>
            </a:r>
            <a:r>
              <a:rPr lang="da-DK">
                <a:latin typeface="Times" pitchFamily="2" charset="0"/>
              </a:rPr>
              <a:t> small barrier? If the latter is the case, </a:t>
            </a:r>
            <a:r>
              <a:rPr lang="da-DK" err="1">
                <a:latin typeface="Times" pitchFamily="2" charset="0"/>
              </a:rPr>
              <a:t>then</a:t>
            </a:r>
            <a:r>
              <a:rPr lang="da-DK">
                <a:latin typeface="Times" pitchFamily="2" charset="0"/>
              </a:rPr>
              <a:t>, </a:t>
            </a:r>
            <a:r>
              <a:rPr lang="da-DK" err="1">
                <a:latin typeface="Times" pitchFamily="2" charset="0"/>
              </a:rPr>
              <a:t>once</a:t>
            </a:r>
            <a:r>
              <a:rPr lang="da-DK">
                <a:latin typeface="Times" pitchFamily="2" charset="0"/>
              </a:rPr>
              <a:t> the </a:t>
            </a:r>
            <a:r>
              <a:rPr lang="da-DK" err="1">
                <a:latin typeface="Times" pitchFamily="2" charset="0"/>
              </a:rPr>
              <a:t>next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reaction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intermediate</a:t>
            </a:r>
            <a:r>
              <a:rPr lang="da-DK">
                <a:latin typeface="Times" pitchFamily="2" charset="0"/>
              </a:rPr>
              <a:t> is </a:t>
            </a:r>
            <a:r>
              <a:rPr lang="da-DK" err="1">
                <a:latin typeface="Times" pitchFamily="2" charset="0"/>
              </a:rPr>
              <a:t>formed</a:t>
            </a:r>
            <a:r>
              <a:rPr lang="da-DK">
                <a:latin typeface="Times" pitchFamily="2" charset="0"/>
              </a:rPr>
              <a:t>, </a:t>
            </a:r>
            <a:r>
              <a:rPr lang="da-DK" err="1">
                <a:latin typeface="Times" pitchFamily="2" charset="0"/>
              </a:rPr>
              <a:t>theclusters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may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again</a:t>
            </a:r>
            <a:r>
              <a:rPr lang="da-DK">
                <a:latin typeface="Times" pitchFamily="2" charset="0"/>
              </a:rPr>
              <a:t> re-</a:t>
            </a:r>
            <a:r>
              <a:rPr lang="da-DK" err="1">
                <a:latin typeface="Times" pitchFamily="2" charset="0"/>
              </a:rPr>
              <a:t>equilibrate</a:t>
            </a:r>
            <a:r>
              <a:rPr lang="da-DK">
                <a:latin typeface="Times" pitchFamily="2" charset="0"/>
              </a:rPr>
              <a:t> in the new </a:t>
            </a:r>
            <a:r>
              <a:rPr lang="da-DK" err="1">
                <a:latin typeface="Times" pitchFamily="2" charset="0"/>
              </a:rPr>
              <a:t>free-energy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well</a:t>
            </a:r>
            <a:r>
              <a:rPr lang="da-DK">
                <a:latin typeface="Times" pitchFamily="2" charset="0"/>
              </a:rPr>
              <a:t>. The generally longer </a:t>
            </a:r>
            <a:r>
              <a:rPr lang="da-DK" err="1">
                <a:latin typeface="Times" pitchFamily="2" charset="0"/>
              </a:rPr>
              <a:t>lifetime</a:t>
            </a:r>
            <a:r>
              <a:rPr lang="da-DK">
                <a:latin typeface="Times" pitchFamily="2" charset="0"/>
              </a:rPr>
              <a:t> in the </a:t>
            </a:r>
            <a:r>
              <a:rPr lang="da-DK" err="1">
                <a:latin typeface="Times" pitchFamily="2" charset="0"/>
              </a:rPr>
              <a:t>wells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should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allow</a:t>
            </a:r>
            <a:r>
              <a:rPr lang="da-DK">
                <a:latin typeface="Times" pitchFamily="2" charset="0"/>
              </a:rPr>
              <a:t> for </a:t>
            </a:r>
            <a:r>
              <a:rPr lang="da-DK" err="1">
                <a:latin typeface="Times" pitchFamily="2" charset="0"/>
              </a:rPr>
              <a:t>this</a:t>
            </a:r>
            <a:r>
              <a:rPr lang="da-DK">
                <a:latin typeface="Times" pitchFamily="2" charset="0"/>
              </a:rPr>
              <a:t>. At the moment, </a:t>
            </a:r>
            <a:r>
              <a:rPr lang="da-DK" err="1">
                <a:latin typeface="Times" pitchFamily="2" charset="0"/>
              </a:rPr>
              <a:t>there</a:t>
            </a:r>
            <a:r>
              <a:rPr lang="da-DK">
                <a:latin typeface="Times" pitchFamily="2" charset="0"/>
              </a:rPr>
              <a:t> is a </a:t>
            </a:r>
            <a:r>
              <a:rPr lang="da-DK" err="1">
                <a:latin typeface="Times" pitchFamily="2" charset="0"/>
              </a:rPr>
              <a:t>controversy</a:t>
            </a:r>
            <a:r>
              <a:rPr lang="da-DK">
                <a:latin typeface="Times" pitchFamily="2" charset="0"/>
              </a:rPr>
              <a:t> and a general </a:t>
            </a:r>
            <a:r>
              <a:rPr lang="da-DK" err="1">
                <a:latin typeface="Times" pitchFamily="2" charset="0"/>
              </a:rPr>
              <a:t>lack</a:t>
            </a:r>
            <a:r>
              <a:rPr lang="da-DK">
                <a:latin typeface="Times" pitchFamily="2" charset="0"/>
              </a:rPr>
              <a:t> of </a:t>
            </a:r>
            <a:r>
              <a:rPr lang="da-DK" err="1">
                <a:latin typeface="Times" pitchFamily="2" charset="0"/>
              </a:rPr>
              <a:t>clarity</a:t>
            </a:r>
            <a:r>
              <a:rPr lang="da-DK">
                <a:latin typeface="Times" pitchFamily="2" charset="0"/>
              </a:rPr>
              <a:t> on </a:t>
            </a:r>
            <a:r>
              <a:rPr lang="da-DK" err="1">
                <a:latin typeface="Times" pitchFamily="2" charset="0"/>
              </a:rPr>
              <a:t>this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question</a:t>
            </a:r>
            <a:r>
              <a:rPr lang="da-DK">
                <a:latin typeface="Times" pitchFamily="2" charset="0"/>
              </a:rPr>
              <a:t>. How </a:t>
            </a:r>
            <a:r>
              <a:rPr lang="da-DK" err="1">
                <a:latin typeface="Times" pitchFamily="2" charset="0"/>
              </a:rPr>
              <a:t>can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we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begin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thinking</a:t>
            </a:r>
            <a:r>
              <a:rPr lang="da-DK">
                <a:latin typeface="Times" pitchFamily="2" charset="0"/>
              </a:rPr>
              <a:t> </a:t>
            </a:r>
            <a:r>
              <a:rPr lang="da-DK" err="1">
                <a:latin typeface="Times" pitchFamily="2" charset="0"/>
              </a:rPr>
              <a:t>about</a:t>
            </a:r>
            <a:r>
              <a:rPr lang="da-DK">
                <a:latin typeface="Times" pitchFamily="2" charset="0"/>
              </a:rPr>
              <a:t> it?</a:t>
            </a:r>
            <a:endParaRPr lang="da-DK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82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CDD4-BEBF-044C-813F-227E7631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631" y="83771"/>
            <a:ext cx="9161585" cy="63133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da-DK" err="1"/>
              <a:t>Hydroxilation</a:t>
            </a:r>
            <a:r>
              <a:rPr lang="da-DK"/>
              <a:t> of Alpha-Al2O3 (0001) </a:t>
            </a:r>
            <a:r>
              <a:rPr lang="da-DK" err="1"/>
              <a:t>surface</a:t>
            </a:r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3D205-1A4D-F74C-B4E5-10848FB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10" y="2074007"/>
            <a:ext cx="4589097" cy="4102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AE8463-26CB-C648-82F5-E9BD8767DFB3}"/>
              </a:ext>
            </a:extLst>
          </p:cNvPr>
          <p:cNvSpPr/>
          <p:nvPr/>
        </p:nvSpPr>
        <p:spPr>
          <a:xfrm>
            <a:off x="541101" y="6350950"/>
            <a:ext cx="438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>
                <a:latin typeface="Times" pitchFamily="2" charset="0"/>
              </a:rPr>
              <a:t>J. </a:t>
            </a:r>
            <a:r>
              <a:rPr lang="da-DK" err="1">
                <a:latin typeface="Times" pitchFamily="2" charset="0"/>
              </a:rPr>
              <a:t>Phys</a:t>
            </a:r>
            <a:r>
              <a:rPr lang="da-DK">
                <a:latin typeface="Times" pitchFamily="2" charset="0"/>
              </a:rPr>
              <a:t>. </a:t>
            </a:r>
            <a:r>
              <a:rPr lang="da-DK" err="1">
                <a:latin typeface="Times" pitchFamily="2" charset="0"/>
              </a:rPr>
              <a:t>Chem</a:t>
            </a:r>
            <a:r>
              <a:rPr lang="da-DK">
                <a:latin typeface="Times" pitchFamily="2" charset="0"/>
              </a:rPr>
              <a:t>. C, Vol. 113, No. 6, 2009 2155</a:t>
            </a:r>
            <a:endParaRPr lang="da-DK">
              <a:effectLst/>
              <a:latin typeface="Time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DD59B-8C9B-324C-B75E-099B560E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04" y="924220"/>
            <a:ext cx="3898900" cy="533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9C1813-69B4-C746-8F79-31601AC956E2}"/>
              </a:ext>
            </a:extLst>
          </p:cNvPr>
          <p:cNvSpPr/>
          <p:nvPr/>
        </p:nvSpPr>
        <p:spPr>
          <a:xfrm>
            <a:off x="6809643" y="6350950"/>
            <a:ext cx="459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>
                <a:latin typeface="Helvetica" pitchFamily="2" charset="0"/>
              </a:rPr>
              <a:t>J. </a:t>
            </a:r>
            <a:r>
              <a:rPr lang="da-DK" err="1">
                <a:latin typeface="Helvetica" pitchFamily="2" charset="0"/>
              </a:rPr>
              <a:t>Phys</a:t>
            </a:r>
            <a:r>
              <a:rPr lang="da-DK">
                <a:latin typeface="Helvetica" pitchFamily="2" charset="0"/>
              </a:rPr>
              <a:t>. </a:t>
            </a:r>
            <a:r>
              <a:rPr lang="da-DK" err="1">
                <a:latin typeface="Helvetica" pitchFamily="2" charset="0"/>
              </a:rPr>
              <a:t>Chem</a:t>
            </a:r>
            <a:r>
              <a:rPr lang="da-DK">
                <a:latin typeface="Helvetica" pitchFamily="2" charset="0"/>
              </a:rPr>
              <a:t>. C 2012, 116, 26829−26840</a:t>
            </a:r>
            <a:endParaRPr lang="da-DK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18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107546</TotalTime>
  <Words>4209</Words>
  <Application>Microsoft Macintosh PowerPoint</Application>
  <PresentationFormat>Widescreen</PresentationFormat>
  <Paragraphs>613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Platinum Clusters on Al2O3 (hcp0001) Surface</vt:lpstr>
      <vt:lpstr>Bare Platinum Clusters</vt:lpstr>
      <vt:lpstr>Bare Platinum Clusters</vt:lpstr>
      <vt:lpstr>Bare Platinum Clusters</vt:lpstr>
      <vt:lpstr>Al2O3 Support Based Pt Clusters</vt:lpstr>
      <vt:lpstr>Al2O3 Surface Preparation(hcp0001)</vt:lpstr>
      <vt:lpstr>On-the fly Fitting of KRR Model</vt:lpstr>
      <vt:lpstr>Bare Pt7 cluster</vt:lpstr>
      <vt:lpstr>Bare Pt8 cluster</vt:lpstr>
      <vt:lpstr>Bare Pt10 cluster</vt:lpstr>
      <vt:lpstr>Bare Pt13 cluster</vt:lpstr>
      <vt:lpstr>Pt7 clusters (Alexandrova et al., ) </vt:lpstr>
      <vt:lpstr>Pt7 clusters (Alexandrova et al., ) </vt:lpstr>
      <vt:lpstr>Pt7 clusters (Alexandrova et al., ) </vt:lpstr>
      <vt:lpstr>Pt7 clusters (Alexandrova et al., ) </vt:lpstr>
      <vt:lpstr>Pt7 clusters </vt:lpstr>
      <vt:lpstr>Pt7 clusters </vt:lpstr>
      <vt:lpstr>Pt7 clusters </vt:lpstr>
      <vt:lpstr>Pt8 clusters </vt:lpstr>
      <vt:lpstr>Pt8 clusters </vt:lpstr>
      <vt:lpstr>Pt8 clusters </vt:lpstr>
      <vt:lpstr>Pt8 clusters </vt:lpstr>
      <vt:lpstr>Pt10 clusters </vt:lpstr>
      <vt:lpstr>Pt10 clusters </vt:lpstr>
      <vt:lpstr>Pt13 clusters </vt:lpstr>
      <vt:lpstr>Pt13 Clusters </vt:lpstr>
      <vt:lpstr>Pt13 Clusters </vt:lpstr>
      <vt:lpstr>Pt7 clusters </vt:lpstr>
      <vt:lpstr>Pt7 clusters </vt:lpstr>
      <vt:lpstr>Pt7 clusters </vt:lpstr>
      <vt:lpstr>Pt7 clusters </vt:lpstr>
      <vt:lpstr>Pt7 clusters </vt:lpstr>
      <vt:lpstr>Pt7 clusters </vt:lpstr>
      <vt:lpstr>Pt7 clusters </vt:lpstr>
      <vt:lpstr>Pt7 clusters </vt:lpstr>
      <vt:lpstr>Pt7 clusters </vt:lpstr>
      <vt:lpstr>Pt7 clusters </vt:lpstr>
      <vt:lpstr>Pt10 clusters </vt:lpstr>
      <vt:lpstr>Pt10 clusters </vt:lpstr>
      <vt:lpstr>Pt10 clusters </vt:lpstr>
      <vt:lpstr>Pt10 clusters </vt:lpstr>
      <vt:lpstr>Pt10 clusters </vt:lpstr>
      <vt:lpstr>Pt10 clusters </vt:lpstr>
      <vt:lpstr>Pt13 clusters </vt:lpstr>
      <vt:lpstr>Pt13 clusters </vt:lpstr>
      <vt:lpstr>Pt13 clusters </vt:lpstr>
      <vt:lpstr>Pt13 clusters </vt:lpstr>
      <vt:lpstr>Pt13 clusters </vt:lpstr>
      <vt:lpstr>Pt13 clusters </vt:lpstr>
      <vt:lpstr>Pt13 clusters </vt:lpstr>
      <vt:lpstr>Pt13 clusters </vt:lpstr>
      <vt:lpstr>Pt13 clusters </vt:lpstr>
      <vt:lpstr>Pt13 clusters </vt:lpstr>
      <vt:lpstr>Pt13 clusters </vt:lpstr>
      <vt:lpstr>Hydroxylation of Al2O3(0001) Surface </vt:lpstr>
      <vt:lpstr>Pt7 clusters </vt:lpstr>
      <vt:lpstr>Pt7 clusters </vt:lpstr>
      <vt:lpstr>Pt7 clusters </vt:lpstr>
      <vt:lpstr>Pt8 clusters </vt:lpstr>
      <vt:lpstr>Pt8 clusters </vt:lpstr>
      <vt:lpstr>Pt8 clusters </vt:lpstr>
      <vt:lpstr>Pt10 clusters </vt:lpstr>
      <vt:lpstr>Pt10 clusters </vt:lpstr>
      <vt:lpstr>Pt13 clusters </vt:lpstr>
      <vt:lpstr>Pt13 clusters </vt:lpstr>
      <vt:lpstr>Structural Evolution</vt:lpstr>
      <vt:lpstr>Formation Energies By addition of O2 Molecule</vt:lpstr>
      <vt:lpstr>Structural Evolution of Pt7</vt:lpstr>
      <vt:lpstr>Structural Evolution of Pt10</vt:lpstr>
      <vt:lpstr>Structural Evolution of Pt13</vt:lpstr>
      <vt:lpstr>Phase Diagrams for Pt7, Pt10, Pt13 at different Oxide Composition </vt:lpstr>
      <vt:lpstr>Observations of Current Results</vt:lpstr>
      <vt:lpstr>Success Plots</vt:lpstr>
      <vt:lpstr>Pt7 Success rate</vt:lpstr>
      <vt:lpstr>Pt8 Success rate</vt:lpstr>
      <vt:lpstr>Pt8 Success rate</vt:lpstr>
      <vt:lpstr>Pt8 Success rate</vt:lpstr>
      <vt:lpstr>Pt8 Success rate</vt:lpstr>
      <vt:lpstr>Pt7 Success rate</vt:lpstr>
      <vt:lpstr>Pt10 Success rate</vt:lpstr>
      <vt:lpstr>Pt13 Success rate</vt:lpstr>
      <vt:lpstr>Pt8 Success rate (without relaxing slab)</vt:lpstr>
      <vt:lpstr>Pt8 Success rate (without relaxing slab)</vt:lpstr>
      <vt:lpstr>Pt8 Success rate (with relaxing slab)</vt:lpstr>
      <vt:lpstr>Methodology Problems</vt:lpstr>
      <vt:lpstr>DFT Investigation of Intermediate Steps in the Hydrolysis of α-Al2O3(0001)</vt:lpstr>
      <vt:lpstr>DFT Investigation of Intermediate Steps in the Hydrolysis of α-Al2O3(0001)</vt:lpstr>
      <vt:lpstr>What is Free Energy (G or A)</vt:lpstr>
      <vt:lpstr>DFT characterization of coverage dependent molecular water adsorption modes on a-Al2O3(0001)</vt:lpstr>
      <vt:lpstr>Analysis of Anhydrous and Hydrated Surface Energies of gamma-Al2O3 by Water Adsorption Microcalorimetry</vt:lpstr>
      <vt:lpstr>Substrate induced reconstruction and activation of platinum clusters: A systematic DFT study </vt:lpstr>
      <vt:lpstr>Future Work</vt:lpstr>
      <vt:lpstr>Ensemble Average Catalytic Property</vt:lpstr>
      <vt:lpstr>Hydroxilation of Alpha-Al2O3 (0001) surface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Platinum Clusters on Al2O3 (hcp0001) surface</dc:title>
  <dc:creator>Microsoft Office User</dc:creator>
  <cp:lastModifiedBy>Microsoft Office User</cp:lastModifiedBy>
  <cp:revision>935</cp:revision>
  <cp:lastPrinted>2019-09-23T13:48:15Z</cp:lastPrinted>
  <dcterms:created xsi:type="dcterms:W3CDTF">2019-02-25T11:01:33Z</dcterms:created>
  <dcterms:modified xsi:type="dcterms:W3CDTF">2019-10-16T07:38:29Z</dcterms:modified>
</cp:coreProperties>
</file>